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Default Extension="gif" ContentType="image/gif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7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1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5.xml" ContentType="application/vnd.openxmlformats-officedocument.them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70.xml" ContentType="application/vnd.openxmlformats-officedocument.presentationml.slide+xml"/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77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90.xml" ContentType="application/vnd.openxmlformats-officedocument.presentationml.slide+xml"/>
  <Override PartName="/ppt/slides/slide97.xml" ContentType="application/vnd.openxmlformats-officedocument.presentationml.slide+xml"/>
  <Override PartName="/ppt/slides/slide56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53.xml" ContentType="application/vnd.openxmlformats-officedocument.presentationml.slide+xml"/>
  <Override PartName="/ppt/slides/slide44.xml" ContentType="application/vnd.openxmlformats-officedocument.presentationml.slide+xml"/>
  <Override PartName="/ppt/slides/slide72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62.xml" ContentType="application/vnd.openxmlformats-officedocument.presentationml.slide+xml"/>
  <Override PartName="/ppt/slides/slide91.xml" ContentType="application/vnd.openxmlformats-officedocument.presentationml.slide+xml"/>
  <Override PartName="/ppt/slides/slide95.xml" ContentType="application/vnd.openxmlformats-officedocument.presentationml.slide+xml"/>
  <Override PartName="/ppt/slides/slide65.xml" ContentType="application/vnd.openxmlformats-officedocument.presentationml.slide+xml"/>
  <Override PartName="/ppt/slides/slide69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9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81.xml" ContentType="application/vnd.openxmlformats-officedocument.presentationml.slide+xml"/>
  <Override PartName="/ppt/slides/slide88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64.xml" ContentType="application/vnd.openxmlformats-officedocument.presentationml.slide+xml"/>
  <Override PartName="/ppt/slides/slide29.xml" ContentType="application/vnd.openxmlformats-officedocument.presentationml.slide+xml"/>
  <Override PartName="/ppt/slides/slide66.xml" ContentType="application/vnd.openxmlformats-officedocument.presentationml.slide+xml"/>
  <Override PartName="/ppt/slides/slide15.xml" ContentType="application/vnd.openxmlformats-officedocument.presentationml.slide+xml"/>
  <Override PartName="/ppt/slides/slide59.xml" ContentType="application/vnd.openxmlformats-officedocument.presentationml.slide+xml"/>
  <Override PartName="/ppt/slides/slide76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55.xml" ContentType="application/vnd.openxmlformats-officedocument.presentationml.slide+xml"/>
  <Override PartName="/ppt/slides/slide63.xml" ContentType="application/vnd.openxmlformats-officedocument.presentationml.slide+xml"/>
  <Override PartName="/ppt/slides/slide37.xml" ContentType="application/vnd.openxmlformats-officedocument.presentationml.slide+xml"/>
  <Override PartName="/ppt/slides/slide92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6.xml" ContentType="application/vnd.openxmlformats-officedocument.presentationml.slide+xml"/>
  <Override PartName="/ppt/slides/slide96.xml" ContentType="application/vnd.openxmlformats-officedocument.presentationml.slide+xml"/>
  <Override PartName="/ppt/slides/slide24.xml" ContentType="application/vnd.openxmlformats-officedocument.presentationml.slide+xml"/>
  <Override PartName="/ppt/slides/slide68.xml" ContentType="application/vnd.openxmlformats-officedocument.presentationml.slide+xml"/>
  <Override PartName="/ppt/slides/slide85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78.xml" ContentType="application/vnd.openxmlformats-officedocument.presentationml.slide+xml"/>
  <Override PartName="/ppt/slides/slide46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98.xml" ContentType="application/vnd.openxmlformats-officedocument.presentationml.slide+xml"/>
  <Override PartName="/ppt/slides/slide18.xml" ContentType="application/vnd.openxmlformats-officedocument.presentationml.slide+xml"/>
  <Override PartName="/ppt/slides/slide79.xml" ContentType="application/vnd.openxmlformats-officedocument.presentationml.slide+xml"/>
  <Override PartName="/ppt/slides/slide58.xml" ContentType="application/vnd.openxmlformats-officedocument.presentationml.slide+xml"/>
  <Override PartName="/ppt/slides/slide89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49.xml" ContentType="application/vnd.openxmlformats-officedocument.presentationml.slide+xml"/>
  <Override PartName="/ppt/slides/slide7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3.xml" ContentType="application/vnd.openxmlformats-officedocument.presentationml.slide+xml"/>
  <Override PartName="/ppt/slides/slide54.xml" ContentType="application/vnd.openxmlformats-officedocument.presentationml.slide+xml"/>
  <Override PartName="/ppt/slides/slide87.xml" ContentType="application/vnd.openxmlformats-officedocument.presentationml.slide+xml"/>
  <Override PartName="/ppt/slides/slide23.xml" ContentType="application/vnd.openxmlformats-officedocument.presentationml.slide+xml"/>
  <Override PartName="/ppt/slides/slide86.xml" ContentType="application/vnd.openxmlformats-officedocument.presentationml.slide+xml"/>
  <Override PartName="/ppt/slides/slide60.xml" ContentType="application/vnd.openxmlformats-officedocument.presentationml.slide+xml"/>
  <Override PartName="/ppt/slides/slide51.xml" ContentType="application/vnd.openxmlformats-officedocument.presentationml.slide+xml"/>
  <Override PartName="/ppt/slides/slide57.xml" ContentType="application/vnd.openxmlformats-officedocument.presentationml.slide+xml"/>
  <Override PartName="/ppt/slides/slide43.xml" ContentType="application/vnd.openxmlformats-officedocument.presentationml.slide+xml"/>
  <Override PartName="/ppt/slides/slide38.xml" ContentType="application/vnd.openxmlformats-officedocument.presentationml.slide+xml"/>
  <Override PartName="/ppt/slides/slide84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41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71" r:id="rId4"/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2.xml" Type="http://schemas.openxmlformats.org/officeDocument/2006/relationships/slide" Id="rId39"/><Relationship Target="slides/slide31.xml" Type="http://schemas.openxmlformats.org/officeDocument/2006/relationships/slide" Id="rId38"/><Relationship Target="slides/slide30.xml" Type="http://schemas.openxmlformats.org/officeDocument/2006/relationships/slide" Id="rId37"/><Relationship Target="slides/slide29.xml" Type="http://schemas.openxmlformats.org/officeDocument/2006/relationships/slide" Id="rId36"/><Relationship Target="slides/slide23.xml" Type="http://schemas.openxmlformats.org/officeDocument/2006/relationships/slide" Id="rId30"/><Relationship Target="slides/slide24.xml" Type="http://schemas.openxmlformats.org/officeDocument/2006/relationships/slide" Id="rId31"/><Relationship Target="slides/slide27.xml" Type="http://schemas.openxmlformats.org/officeDocument/2006/relationships/slide" Id="rId34"/><Relationship Target="slides/slide28.xml" Type="http://schemas.openxmlformats.org/officeDocument/2006/relationships/slide" Id="rId35"/><Relationship Target="slides/slide25.xml" Type="http://schemas.openxmlformats.org/officeDocument/2006/relationships/slide" Id="rId32"/><Relationship Target="slides/slide26.xml" Type="http://schemas.openxmlformats.org/officeDocument/2006/relationships/slide" Id="rId33"/><Relationship Target="slides/slide41.xml" Type="http://schemas.openxmlformats.org/officeDocument/2006/relationships/slide" Id="rId48"/><Relationship Target="slides/slide40.xml" Type="http://schemas.openxmlformats.org/officeDocument/2006/relationships/slide" Id="rId47"/><Relationship Target="slides/slide42.xml" Type="http://schemas.openxmlformats.org/officeDocument/2006/relationships/slide" Id="rId49"/><Relationship Target="presProps.xml" Type="http://schemas.openxmlformats.org/officeDocument/2006/relationships/presProps" Id="rId2"/><Relationship Target="slides/slide33.xml" Type="http://schemas.openxmlformats.org/officeDocument/2006/relationships/slide" Id="rId40"/><Relationship Target="theme/theme4.xml" Type="http://schemas.openxmlformats.org/officeDocument/2006/relationships/theme" Id="rId1"/><Relationship Target="slides/slide34.xml" Type="http://schemas.openxmlformats.org/officeDocument/2006/relationships/slide" Id="rId41"/><Relationship Target="slideMasters/slideMaster1.xml" Type="http://schemas.openxmlformats.org/officeDocument/2006/relationships/slideMaster" Id="rId4"/><Relationship Target="slides/slide35.xml" Type="http://schemas.openxmlformats.org/officeDocument/2006/relationships/slide" Id="rId42"/><Relationship Target="tableStyles.xml" Type="http://schemas.openxmlformats.org/officeDocument/2006/relationships/tableStyles" Id="rId3"/><Relationship Target="slides/slide36.xml" Type="http://schemas.openxmlformats.org/officeDocument/2006/relationships/slide" Id="rId43"/><Relationship Target="slides/slide37.xml" Type="http://schemas.openxmlformats.org/officeDocument/2006/relationships/slide" Id="rId44"/><Relationship Target="slides/slide38.xml" Type="http://schemas.openxmlformats.org/officeDocument/2006/relationships/slide" Id="rId45"/><Relationship Target="slides/slide39.xml" Type="http://schemas.openxmlformats.org/officeDocument/2006/relationships/slide" Id="rId46"/><Relationship Target="slides/slide2.xml" Type="http://schemas.openxmlformats.org/officeDocument/2006/relationships/slide" Id="rId9"/><Relationship Target="slideMasters/slideMaster3.xml" Type="http://schemas.openxmlformats.org/officeDocument/2006/relationships/slideMaster" Id="rId6"/><Relationship Target="slideMasters/slideMaster2.xml" Type="http://schemas.openxmlformats.org/officeDocument/2006/relationships/slideMaster" Id="rId5"/><Relationship Target="slides/slide1.xml" Type="http://schemas.openxmlformats.org/officeDocument/2006/relationships/slide" Id="rId8"/><Relationship Target="notesMasters/notesMaster1.xml" Type="http://schemas.openxmlformats.org/officeDocument/2006/relationships/notesMaster" Id="rId7"/><Relationship Target="slides/slide91.xml" Type="http://schemas.openxmlformats.org/officeDocument/2006/relationships/slide" Id="rId98"/><Relationship Target="slides/slide92.xml" Type="http://schemas.openxmlformats.org/officeDocument/2006/relationships/slide" Id="rId99"/><Relationship Target="slides/slide87.xml" Type="http://schemas.openxmlformats.org/officeDocument/2006/relationships/slide" Id="rId94"/><Relationship Target="slides/slide88.xml" Type="http://schemas.openxmlformats.org/officeDocument/2006/relationships/slide" Id="rId95"/><Relationship Target="slides/slide89.xml" Type="http://schemas.openxmlformats.org/officeDocument/2006/relationships/slide" Id="rId96"/><Relationship Target="slides/slide90.xml" Type="http://schemas.openxmlformats.org/officeDocument/2006/relationships/slide" Id="rId97"/><Relationship Target="slides/slide83.xml" Type="http://schemas.openxmlformats.org/officeDocument/2006/relationships/slide" Id="rId90"/><Relationship Target="slides/slide84.xml" Type="http://schemas.openxmlformats.org/officeDocument/2006/relationships/slide" Id="rId91"/><Relationship Target="slides/slide12.xml" Type="http://schemas.openxmlformats.org/officeDocument/2006/relationships/slide" Id="rId19"/><Relationship Target="slides/slide85.xml" Type="http://schemas.openxmlformats.org/officeDocument/2006/relationships/slide" Id="rId92"/><Relationship Target="slides/slide11.xml" Type="http://schemas.openxmlformats.org/officeDocument/2006/relationships/slide" Id="rId18"/><Relationship Target="slides/slide86.xml" Type="http://schemas.openxmlformats.org/officeDocument/2006/relationships/slide" Id="rId93"/><Relationship Target="slides/slide10.xml" Type="http://schemas.openxmlformats.org/officeDocument/2006/relationships/slide" Id="rId17"/><Relationship Target="slides/slide9.xml" Type="http://schemas.openxmlformats.org/officeDocument/2006/relationships/slide" Id="rId16"/><Relationship Target="slides/slide8.xml" Type="http://schemas.openxmlformats.org/officeDocument/2006/relationships/slide" Id="rId15"/><Relationship Target="slides/slide7.xml" Type="http://schemas.openxmlformats.org/officeDocument/2006/relationships/slide" Id="rId14"/><Relationship Target="slides/slide5.xml" Type="http://schemas.openxmlformats.org/officeDocument/2006/relationships/slide" Id="rId12"/><Relationship Target="slides/slide6.xml" Type="http://schemas.openxmlformats.org/officeDocument/2006/relationships/slide" Id="rId13"/><Relationship Target="slides/slide3.xml" Type="http://schemas.openxmlformats.org/officeDocument/2006/relationships/slide" Id="rId10"/><Relationship Target="slides/slide4.xml" Type="http://schemas.openxmlformats.org/officeDocument/2006/relationships/slide" Id="rId11"/><Relationship Target="slides/slide22.xml" Type="http://schemas.openxmlformats.org/officeDocument/2006/relationships/slide" Id="rId29"/><Relationship Target="slides/slide19.xml" Type="http://schemas.openxmlformats.org/officeDocument/2006/relationships/slide" Id="rId26"/><Relationship Target="slides/slide18.xml" Type="http://schemas.openxmlformats.org/officeDocument/2006/relationships/slide" Id="rId25"/><Relationship Target="slides/slide21.xml" Type="http://schemas.openxmlformats.org/officeDocument/2006/relationships/slide" Id="rId28"/><Relationship Target="slides/slide20.xml" Type="http://schemas.openxmlformats.org/officeDocument/2006/relationships/slide" Id="rId27"/><Relationship Target="slides/slide14.xml" Type="http://schemas.openxmlformats.org/officeDocument/2006/relationships/slide" Id="rId21"/><Relationship Target="slides/slide15.xml" Type="http://schemas.openxmlformats.org/officeDocument/2006/relationships/slide" Id="rId22"/><Relationship Target="slides/slide16.xml" Type="http://schemas.openxmlformats.org/officeDocument/2006/relationships/slide" Id="rId23"/><Relationship Target="slides/slide17.xml" Type="http://schemas.openxmlformats.org/officeDocument/2006/relationships/slide" Id="rId24"/><Relationship Target="slides/slide13.xml" Type="http://schemas.openxmlformats.org/officeDocument/2006/relationships/slide" Id="rId20"/><Relationship Target="slides/slide64.xml" Type="http://schemas.openxmlformats.org/officeDocument/2006/relationships/slide" Id="rId71"/><Relationship Target="slides/slide63.xml" Type="http://schemas.openxmlformats.org/officeDocument/2006/relationships/slide" Id="rId70"/><Relationship Target="slides/slide68.xml" Type="http://schemas.openxmlformats.org/officeDocument/2006/relationships/slide" Id="rId75"/><Relationship Target="slides/slide67.xml" Type="http://schemas.openxmlformats.org/officeDocument/2006/relationships/slide" Id="rId74"/><Relationship Target="slides/slide66.xml" Type="http://schemas.openxmlformats.org/officeDocument/2006/relationships/slide" Id="rId73"/><Relationship Target="slides/slide65.xml" Type="http://schemas.openxmlformats.org/officeDocument/2006/relationships/slide" Id="rId72"/><Relationship Target="slides/slide72.xml" Type="http://schemas.openxmlformats.org/officeDocument/2006/relationships/slide" Id="rId79"/><Relationship Target="slides/slide71.xml" Type="http://schemas.openxmlformats.org/officeDocument/2006/relationships/slide" Id="rId78"/><Relationship Target="slides/slide70.xml" Type="http://schemas.openxmlformats.org/officeDocument/2006/relationships/slide" Id="rId77"/><Relationship Target="slides/slide69.xml" Type="http://schemas.openxmlformats.org/officeDocument/2006/relationships/slide" Id="rId76"/><Relationship Target="slides/slide98.xml" Type="http://schemas.openxmlformats.org/officeDocument/2006/relationships/slide" Id="rId105"/><Relationship Target="slides/slide97.xml" Type="http://schemas.openxmlformats.org/officeDocument/2006/relationships/slide" Id="rId104"/><Relationship Target="slides/slide94.xml" Type="http://schemas.openxmlformats.org/officeDocument/2006/relationships/slide" Id="rId101"/><Relationship Target="slides/slide93.xml" Type="http://schemas.openxmlformats.org/officeDocument/2006/relationships/slide" Id="rId100"/><Relationship Target="slides/slide96.xml" Type="http://schemas.openxmlformats.org/officeDocument/2006/relationships/slide" Id="rId103"/><Relationship Target="slides/slide95.xml" Type="http://schemas.openxmlformats.org/officeDocument/2006/relationships/slide" Id="rId102"/><Relationship Target="slides/slide73.xml" Type="http://schemas.openxmlformats.org/officeDocument/2006/relationships/slide" Id="rId80"/><Relationship Target="slides/slide75.xml" Type="http://schemas.openxmlformats.org/officeDocument/2006/relationships/slide" Id="rId82"/><Relationship Target="slides/slide74.xml" Type="http://schemas.openxmlformats.org/officeDocument/2006/relationships/slide" Id="rId81"/><Relationship Target="slides/slide77.xml" Type="http://schemas.openxmlformats.org/officeDocument/2006/relationships/slide" Id="rId84"/><Relationship Target="slides/slide76.xml" Type="http://schemas.openxmlformats.org/officeDocument/2006/relationships/slide" Id="rId83"/><Relationship Target="slides/slide79.xml" Type="http://schemas.openxmlformats.org/officeDocument/2006/relationships/slide" Id="rId86"/><Relationship Target="slides/slide78.xml" Type="http://schemas.openxmlformats.org/officeDocument/2006/relationships/slide" Id="rId85"/><Relationship Target="slides/slide81.xml" Type="http://schemas.openxmlformats.org/officeDocument/2006/relationships/slide" Id="rId88"/><Relationship Target="slides/slide80.xml" Type="http://schemas.openxmlformats.org/officeDocument/2006/relationships/slide" Id="rId87"/><Relationship Target="slides/slide82.xml" Type="http://schemas.openxmlformats.org/officeDocument/2006/relationships/slide" Id="rId89"/><Relationship Target="slides/slide51.xml" Type="http://schemas.openxmlformats.org/officeDocument/2006/relationships/slide" Id="rId58"/><Relationship Target="slides/slide52.xml" Type="http://schemas.openxmlformats.org/officeDocument/2006/relationships/slide" Id="rId59"/><Relationship Target="slides/slide50.xml" Type="http://schemas.openxmlformats.org/officeDocument/2006/relationships/slide" Id="rId57"/><Relationship Target="slides/slide49.xml" Type="http://schemas.openxmlformats.org/officeDocument/2006/relationships/slide" Id="rId56"/><Relationship Target="slides/slide48.xml" Type="http://schemas.openxmlformats.org/officeDocument/2006/relationships/slide" Id="rId55"/><Relationship Target="slides/slide47.xml" Type="http://schemas.openxmlformats.org/officeDocument/2006/relationships/slide" Id="rId54"/><Relationship Target="slides/slide46.xml" Type="http://schemas.openxmlformats.org/officeDocument/2006/relationships/slide" Id="rId53"/><Relationship Target="slides/slide45.xml" Type="http://schemas.openxmlformats.org/officeDocument/2006/relationships/slide" Id="rId52"/><Relationship Target="slides/slide44.xml" Type="http://schemas.openxmlformats.org/officeDocument/2006/relationships/slide" Id="rId51"/><Relationship Target="slides/slide43.xml" Type="http://schemas.openxmlformats.org/officeDocument/2006/relationships/slide" Id="rId50"/><Relationship Target="slides/slide62.xml" Type="http://schemas.openxmlformats.org/officeDocument/2006/relationships/slide" Id="rId69"/><Relationship Target="slides/slide53.xml" Type="http://schemas.openxmlformats.org/officeDocument/2006/relationships/slide" Id="rId60"/><Relationship Target="slides/slide59.xml" Type="http://schemas.openxmlformats.org/officeDocument/2006/relationships/slide" Id="rId66"/><Relationship Target="slides/slide58.xml" Type="http://schemas.openxmlformats.org/officeDocument/2006/relationships/slide" Id="rId65"/><Relationship Target="slides/slide61.xml" Type="http://schemas.openxmlformats.org/officeDocument/2006/relationships/slide" Id="rId68"/><Relationship Target="slides/slide60.xml" Type="http://schemas.openxmlformats.org/officeDocument/2006/relationships/slide" Id="rId67"/><Relationship Target="slides/slide55.xml" Type="http://schemas.openxmlformats.org/officeDocument/2006/relationships/slide" Id="rId62"/><Relationship Target="slides/slide54.xml" Type="http://schemas.openxmlformats.org/officeDocument/2006/relationships/slide" Id="rId61"/><Relationship Target="slides/slide57.xml" Type="http://schemas.openxmlformats.org/officeDocument/2006/relationships/slide" Id="rId64"/><Relationship Target="slides/slide56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5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0" name="Shape 1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0" name="Shape 2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6" name="Shape 2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2" name="Shape 2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7" name="Shape 2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4" name="Shape 2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1" name="Shape 2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8" name="Shape 2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4" name="Shape 2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1" name="Shape 2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8" name="Shape 2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6" name="Shape 1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6" name="Shape 2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3" name="Shape 2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9" name="Shape 2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5" name="Shape 3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1" name="Shape 3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8" name="Shape 3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6" name="Shape 3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5" name="Shape 3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3" name="Shape 3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9" name="Shape 3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2" name="Shape 1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6" name="Shape 3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2" name="Shape 3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9" name="Shape 3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5" name="Shape 3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2" name="Shape 3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9" name="Shape 3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6" name="Shape 3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3" name="Shape 4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9" name="Shape 4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7" name="Shape 4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9" name="Shape 1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6" name="Shape 4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5" name="Shape 4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3" name="Shape 4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0" name="Shape 4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8" name="Shape 4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5" name="Shape 4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2" name="Shape 4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8" name="Shape 4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5" name="Shape 4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6" name="Shape 48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1" name="Shape 4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2" name="Shape 49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6" name="Shape 1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7" name="Shape 4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8" name="Shape 49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3" name="Shape 5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9" name="Shape 5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6" name="Shape 5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2" name="Shape 5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8" name="Shape 5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5" name="Shape 5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1" name="Shape 5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9" name="Shape 5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7" name="Shape 5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2" name="Shape 1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64" name="Shape 5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5" name="Shape 56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73" name="Shape 5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79" name="Shape 5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5" name="Shape 5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2" name="Shape 5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9" name="Shape 5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0" name="Shape 60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05" name="Shape 6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6" name="Shape 60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0" name="Shape 6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1" name="Shape 61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6" name="Shape 6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7" name="Shape 6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22" name="Shape 6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3" name="Shape 62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9" name="Shape 1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28" name="Shape 6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9" name="Shape 6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0" name="Shape 630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34" name="Shape 6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5" name="Shape 6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6" name="Shape 636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0" name="Shape 6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1" name="Shape 6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2" name="Shape 642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6" name="Shape 6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7" name="Shape 6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8" name="Shape 648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52" name="Shape 6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3" name="Shape 6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58" name="Shape 6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9" name="Shape 6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64" name="Shape 6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5" name="Shape 6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70" name="Shape 6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1" name="Shape 6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76" name="Shape 6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7" name="Shape 6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8" name="Shape 678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82" name="Shape 6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3" name="Shape 6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4" name="Shape 684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6" name="Shape 2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88" name="Shape 6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9" name="Shape 6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0" name="Shape 690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94" name="Shape 6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5" name="Shape 6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6" name="Shape 696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00" name="Shape 7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1" name="Shape 7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2" name="Shape 702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06" name="Shape 7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7" name="Shape 7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8" name="Shape 708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12" name="Shape 7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3" name="Shape 71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4" name="Shape 714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18" name="Shape 7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9" name="Shape 7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24" name="Shape 7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5" name="Shape 7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30" name="Shape 7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1" name="Shape 7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2" name="Shape 732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36" name="Shape 7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7" name="Shape 7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8" name="Shape 738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42" name="Shape 7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3" name="Shape 7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4" name="Shape 744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3" name="Shape 2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48" name="Shape 7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9" name="Shape 7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0" name="Shape 750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54" name="Shape 7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5" name="Shape 7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6" name="Shape 756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60" name="Shape 7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1" name="Shape 76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66" name="Shape 7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7" name="Shape 76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8" name="Shape 768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72" name="Shape 7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3" name="Shape 7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4" name="Shape 774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78" name="Shape 7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9" name="Shape 7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0" name="Shape 780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84" name="Shape 7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5" name="Shape 7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6" name="Shape 786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90" name="Shape 7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1" name="Shape 7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2" name="Shape 792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96" name="Shape 7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7" name="Shape 797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98" name="Shape 7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2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3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4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5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6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7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8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9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0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21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22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23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4" name="Shape 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" name="Shape 45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/>
          <p:nvPr/>
        </p:nvSpPr>
        <p:spPr>
          <a:xfrm rot="10800000" flipH="1">
            <a:off y="4412699" x="0"/>
            <a:ext cy="7307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 flipH="1">
            <a:off y="3820834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 rot="10800000">
            <a:off y="4411617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y="4421726" x="457200"/>
            <a:ext cy="5052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4" name="Shape 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" name="Shape 55"/>
          <p:cNvSpPr/>
          <p:nvPr/>
        </p:nvSpPr>
        <p:spPr>
          <a:xfrm>
            <a:off y="76256" x="6676"/>
            <a:ext cy="5054792" cx="9134130"/>
          </a:xfrm>
          <a:custGeom>
            <a:pathLst>
              <a:path w="9157023" extrusionOk="0" h="6739723">
                <a:moveTo>
                  <a:pt y="0" x="1629"/>
                </a:moveTo>
                <a:lnTo>
                  <a:pt y="4340980" x="9157023"/>
                </a:lnTo>
                <a:lnTo>
                  <a:pt y="6739723" x="1593"/>
                </a:lnTo>
                <a:cubicBezTo>
                  <a:pt y="5123960" x="-3941"/>
                  <a:pt y="1615763" x="7163"/>
                  <a:pt y="0" x="162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5" name="Shape 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" name="Shape 76"/>
          <p:cNvSpPr/>
          <p:nvPr/>
        </p:nvSpPr>
        <p:spPr>
          <a:xfrm rot="10800000" flipH="1">
            <a:off y="2857415" x="5410182"/>
            <a:ext cy="68400" cx="373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" name="Shape 77"/>
          <p:cNvSpPr/>
          <p:nvPr/>
        </p:nvSpPr>
        <p:spPr>
          <a:xfrm rot="10800000" flipH="1">
            <a:off y="2922775" x="5410200"/>
            <a:ext cy="144000" cx="3733800"/>
          </a:xfrm>
          <a:prstGeom prst="rect">
            <a:avLst/>
          </a:prstGeom>
          <a:solidFill>
            <a:schemeClr val="accent2">
              <a:alpha val="498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Shape 78"/>
          <p:cNvSpPr/>
          <p:nvPr/>
        </p:nvSpPr>
        <p:spPr>
          <a:xfrm rot="10800000" flipH="1">
            <a:off y="3086333" x="5410200"/>
            <a:ext cy="6900" cx="3733800"/>
          </a:xfrm>
          <a:prstGeom prst="rect">
            <a:avLst/>
          </a:prstGeom>
          <a:solidFill>
            <a:schemeClr val="accent2">
              <a:alpha val="64709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" name="Shape 79"/>
          <p:cNvSpPr/>
          <p:nvPr/>
        </p:nvSpPr>
        <p:spPr>
          <a:xfrm rot="10800000" flipH="1">
            <a:off y="3123218" x="5410200"/>
            <a:ext cy="13800" cx="196590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Shape 80"/>
          <p:cNvSpPr/>
          <p:nvPr/>
        </p:nvSpPr>
        <p:spPr>
          <a:xfrm rot="10800000" flipH="1">
            <a:off y="3149637" x="5410200"/>
            <a:ext cy="6900" cx="1965900"/>
          </a:xfrm>
          <a:prstGeom prst="rect">
            <a:avLst/>
          </a:prstGeom>
          <a:solidFill>
            <a:schemeClr val="accent2">
              <a:alpha val="64709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" name="Shape 81"/>
          <p:cNvSpPr/>
          <p:nvPr/>
        </p:nvSpPr>
        <p:spPr>
          <a:xfrm>
            <a:off y="2971800" x="5410200"/>
            <a:ext cy="20400" cx="3063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" name="Shape 82"/>
          <p:cNvSpPr/>
          <p:nvPr/>
        </p:nvSpPr>
        <p:spPr>
          <a:xfrm>
            <a:off y="3045737" x="7376507"/>
            <a:ext cy="27600" cx="160019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" name="Shape 83"/>
          <p:cNvSpPr/>
          <p:nvPr/>
        </p:nvSpPr>
        <p:spPr>
          <a:xfrm>
            <a:off y="2737246" x="0"/>
            <a:ext cy="183299" cx="9144000"/>
          </a:xfrm>
          <a:prstGeom prst="rect">
            <a:avLst/>
          </a:prstGeom>
          <a:solidFill>
            <a:schemeClr val="accent2">
              <a:alpha val="498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" name="Shape 84"/>
          <p:cNvSpPr/>
          <p:nvPr/>
        </p:nvSpPr>
        <p:spPr>
          <a:xfrm>
            <a:off y="2756645" x="0"/>
            <a:ext cy="105599" cx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" name="Shape 85"/>
          <p:cNvSpPr/>
          <p:nvPr/>
        </p:nvSpPr>
        <p:spPr>
          <a:xfrm rot="10800000" flipH="1">
            <a:off y="2732341" x="6414051"/>
            <a:ext cy="186300" cx="273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" name="Shape 86"/>
          <p:cNvSpPr/>
          <p:nvPr/>
        </p:nvSpPr>
        <p:spPr>
          <a:xfrm>
            <a:off y="0" x="0"/>
            <a:ext cy="2776200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" name="Shape 87"/>
          <p:cNvSpPr txBox="1"/>
          <p:nvPr>
            <p:ph type="ctrTitle"/>
          </p:nvPr>
        </p:nvSpPr>
        <p:spPr>
          <a:xfrm>
            <a:off y="1801415" x="457200"/>
            <a:ext cy="1102500" cx="8458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marR="0" indent="0" mar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" type="subTitle"/>
          </p:nvPr>
        </p:nvSpPr>
        <p:spPr>
          <a:xfrm>
            <a:off y="2924953" x="457200"/>
            <a:ext cy="1314599" cx="4953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-507" marL="64008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/>
            </a:lvl1pPr>
            <a:lvl2pPr algn="ctr" rtl="0" marR="0" indent="0" marL="457200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/>
            </a:lvl2pPr>
            <a:lvl3pPr algn="ctr" rtl="0" marR="0" indent="0" marL="914400">
              <a:spcBef>
                <a:spcPts val="300"/>
              </a:spcBef>
              <a:buClr>
                <a:schemeClr val="accent1"/>
              </a:buClr>
              <a:buFont typeface="Noto Symbol"/>
              <a:buNone/>
              <a:defRPr/>
            </a:lvl3pPr>
            <a:lvl4pPr algn="ctr" rtl="0" marR="0" indent="0" marL="1371600">
              <a:spcBef>
                <a:spcPts val="300"/>
              </a:spcBef>
              <a:buClr>
                <a:schemeClr val="accent1"/>
              </a:buClr>
              <a:buFont typeface="Noto Symbol"/>
              <a:buNone/>
              <a:defRPr/>
            </a:lvl4pPr>
            <a:lvl5pPr algn="ctr" rtl="0" marR="0" indent="0" marL="1828800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/>
            </a:lvl5pPr>
            <a:lvl6pPr algn="ctr" rtl="0" marR="0" indent="0" marL="2286000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/>
            </a:lvl6pPr>
            <a:lvl7pPr algn="ctr" rtl="0" marR="0" indent="0" marL="2743200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/>
            </a:lvl7pPr>
            <a:lvl8pPr algn="ctr" rtl="0" marR="0" indent="0" marL="3200400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/>
            </a:lvl8pPr>
            <a:lvl9pPr algn="ctr" rtl="0" marR="0" indent="0" marL="3657600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0" type="dt"/>
          </p:nvPr>
        </p:nvSpPr>
        <p:spPr>
          <a:xfrm>
            <a:off y="3154679" x="6705600"/>
            <a:ext cy="342899" cx="959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1" type="ftr"/>
          </p:nvPr>
        </p:nvSpPr>
        <p:spPr>
          <a:xfrm>
            <a:off y="3153965" x="5410200"/>
            <a:ext cy="342899" cx="1295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y="852" x="8320088"/>
            <a:ext cy="274199" cx="747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lvl="0" indent="-88900" marL="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1" indent="-88900" marL="4572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2" indent="-88900" marL="9144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3" indent="-88900" marL="13716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4" indent="-88900" marL="18288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5" indent="-88900" marL="22860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6" indent="-88900" marL="27432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7" indent="-88900" marL="32004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8" indent="-88900" marL="36576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Trebuchet M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/>
            </a:lvl1pPr>
            <a:lvl2pPr algn="l" rtl="0" indent="-86868" marL="658368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/>
            </a:lvl2pPr>
            <a:lvl3pPr algn="l" rtl="0" indent="-72644" marL="923544">
              <a:spcBef>
                <a:spcPts val="300"/>
              </a:spcBef>
              <a:buClr>
                <a:schemeClr val="accent1"/>
              </a:buClr>
              <a:buFont typeface="Noto Symbol"/>
              <a:buChar char="⚫"/>
              <a:defRPr/>
            </a:lvl3pPr>
            <a:lvl4pPr algn="l" rtl="0" indent="-61975" marL="1179576">
              <a:spcBef>
                <a:spcPts val="300"/>
              </a:spcBef>
              <a:buClr>
                <a:schemeClr val="accent1"/>
              </a:buClr>
              <a:buFont typeface="Noto Symbol"/>
              <a:buChar char="⚫"/>
              <a:defRPr/>
            </a:lvl4pPr>
            <a:lvl5pPr algn="l" rtl="0" indent="-56388" marL="1389888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/>
            </a:lvl5pPr>
            <a:lvl6pPr algn="l" rtl="0" indent="-72644" marL="1609344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/>
            </a:lvl6pPr>
            <a:lvl7pPr algn="l" rtl="0" indent="-88900" marL="1828800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/>
            </a:lvl7pPr>
            <a:lvl8pPr algn="l" rtl="0" indent="-93217" marL="2029968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/>
            </a:lvl8pPr>
            <a:lvl9pPr algn="l" rtl="0" indent="-93979" marL="2240280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/>
            </a:lvl9pPr>
          </a:lstStyle>
          <a:p/>
        </p:txBody>
      </p:sp>
      <p:sp>
        <p:nvSpPr>
          <p:cNvPr id="95" name="Shape 95"/>
          <p:cNvSpPr txBox="1"/>
          <p:nvPr>
            <p:ph idx="10" type="dt"/>
          </p:nvPr>
        </p:nvSpPr>
        <p:spPr>
          <a:xfrm>
            <a:off y="459485" x="6586535"/>
            <a:ext cy="342899" cx="957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1" type="ftr"/>
          </p:nvPr>
        </p:nvSpPr>
        <p:spPr>
          <a:xfrm>
            <a:off y="459485" x="5257800"/>
            <a:ext cy="342899" cx="1326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y="1704" x="8174735"/>
            <a:ext cy="274199" cx="76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lvl="0" indent="-88900" marL="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1" indent="-88900" marL="4572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2" indent="-88900" marL="9144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3" indent="-88900" marL="13716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4" indent="-88900" marL="18288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5" indent="-88900" marL="22860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6" indent="-88900" marL="27432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7" indent="-88900" marL="32004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8" indent="-88900" marL="36576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98" name="Shape 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y="1485900" x="722312"/>
            <a:ext cy="1021499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Clr>
                <a:srgbClr val="FFFFFF"/>
              </a:buClr>
              <a:buFont typeface="Trebuchet M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y="2525315" x="722312"/>
            <a:ext cy="1132200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 indent="-7619" marL="45720">
              <a:spcBef>
                <a:spcPts val="0"/>
              </a:spcBef>
              <a:buClr>
                <a:schemeClr val="dk2"/>
              </a:buClr>
              <a:buFont typeface="Georgia"/>
              <a:buNone/>
              <a:defRPr/>
            </a:lvl1pPr>
            <a:lvl2pPr rtl="0">
              <a:spcBef>
                <a:spcPts val="0"/>
              </a:spcBef>
              <a:buClr>
                <a:srgbClr val="888888"/>
              </a:buClr>
              <a:buFont typeface="Georgia"/>
              <a:buNone/>
              <a:defRPr/>
            </a:lvl2pPr>
            <a:lvl3pPr rtl="0">
              <a:spcBef>
                <a:spcPts val="0"/>
              </a:spcBef>
              <a:buClr>
                <a:srgbClr val="888888"/>
              </a:buClr>
              <a:buFont typeface="Georgia"/>
              <a:buNone/>
              <a:defRPr/>
            </a:lvl3pPr>
            <a:lvl4pPr rtl="0">
              <a:spcBef>
                <a:spcPts val="0"/>
              </a:spcBef>
              <a:buClr>
                <a:srgbClr val="888888"/>
              </a:buClr>
              <a:buFont typeface="Georgia"/>
              <a:buNone/>
              <a:defRPr/>
            </a:lvl4pPr>
            <a:lvl5pPr rtl="0">
              <a:spcBef>
                <a:spcPts val="0"/>
              </a:spcBef>
              <a:buClr>
                <a:srgbClr val="888888"/>
              </a:buClr>
              <a:buFont typeface="Georgi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1" name="Shape 101"/>
          <p:cNvSpPr txBox="1"/>
          <p:nvPr>
            <p:ph idx="10" type="dt"/>
          </p:nvPr>
        </p:nvSpPr>
        <p:spPr>
          <a:xfrm>
            <a:off y="459485" x="6586535"/>
            <a:ext cy="342899" cx="957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1" type="ftr"/>
          </p:nvPr>
        </p:nvSpPr>
        <p:spPr>
          <a:xfrm>
            <a:off y="459485" x="5257800"/>
            <a:ext cy="342899" cx="1326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y="1704" x="8174735"/>
            <a:ext cy="274199" cx="76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lvl="0" indent="-88900" marL="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1" indent="-88900" marL="4572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2" indent="-88900" marL="9144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3" indent="-88900" marL="13716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4" indent="-88900" marL="18288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5" indent="-88900" marL="22860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6" indent="-88900" marL="27432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7" indent="-88900" marL="32004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8" indent="-88900" marL="36576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04" name="Shape 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Trebuchet M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y="1687067" x="457200"/>
            <a:ext cy="3394500" cx="4038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y="1687067" x="4648200"/>
            <a:ext cy="3394500" cx="4038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0" type="dt"/>
          </p:nvPr>
        </p:nvSpPr>
        <p:spPr>
          <a:xfrm>
            <a:off y="459485" x="6586535"/>
            <a:ext cy="342899" cx="957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09" name="Shape 109"/>
          <p:cNvSpPr txBox="1"/>
          <p:nvPr>
            <p:ph idx="11" type="ftr"/>
          </p:nvPr>
        </p:nvSpPr>
        <p:spPr>
          <a:xfrm>
            <a:off y="459485" x="5257800"/>
            <a:ext cy="342899" cx="1326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y="1704" x="8174735"/>
            <a:ext cy="274199" cx="76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lvl="0" indent="-88900" marL="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1" indent="-88900" marL="4572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2" indent="-88900" marL="9144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3" indent="-88900" marL="13716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4" indent="-88900" marL="18288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5" indent="-88900" marL="22860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6" indent="-88900" marL="27432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7" indent="-88900" marL="32004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8" indent="-88900" marL="36576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11" name="Shape 1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y="857250" x="381000"/>
            <a:ext cy="802199" cx="8381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y="1683727" x="381000"/>
            <a:ext cy="342899" cx="4041600"/>
          </a:xfrm>
          <a:prstGeom prst="rect">
            <a:avLst/>
          </a:prstGeom>
          <a:solidFill>
            <a:srgbClr val="328D96">
              <a:alpha val="24710"/>
            </a:srgbClr>
          </a:solidFill>
          <a:ln w="12700" cap="flat">
            <a:solidFill>
              <a:schemeClr val="accent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/>
          <a:lstStyle>
            <a:lvl1pPr rtl="0" indent="-7619" marL="45720">
              <a:spcBef>
                <a:spcPts val="0"/>
              </a:spcBef>
              <a:buClr>
                <a:srgbClr val="414141"/>
              </a:buClr>
              <a:buFont typeface="Georgia"/>
              <a:buNone/>
              <a:defRPr/>
            </a:lvl1pPr>
            <a:lvl2pPr rtl="0">
              <a:spcBef>
                <a:spcPts val="0"/>
              </a:spcBef>
              <a:buFont typeface="Georgia"/>
              <a:buNone/>
              <a:defRPr/>
            </a:lvl2pPr>
            <a:lvl3pPr rtl="0">
              <a:spcBef>
                <a:spcPts val="0"/>
              </a:spcBef>
              <a:buFont typeface="Georgia"/>
              <a:buNone/>
              <a:defRPr/>
            </a:lvl3pPr>
            <a:lvl4pPr rtl="0">
              <a:spcBef>
                <a:spcPts val="0"/>
              </a:spcBef>
              <a:buFont typeface="Georgia"/>
              <a:buNone/>
              <a:defRPr/>
            </a:lvl4pPr>
            <a:lvl5pPr rtl="0">
              <a:spcBef>
                <a:spcPts val="0"/>
              </a:spcBef>
              <a:buFont typeface="Georgi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y="1683727" x="4721225"/>
            <a:ext cy="342899" cx="4041900"/>
          </a:xfrm>
          <a:prstGeom prst="rect">
            <a:avLst/>
          </a:prstGeom>
          <a:solidFill>
            <a:srgbClr val="328D96">
              <a:alpha val="24710"/>
            </a:srgbClr>
          </a:solidFill>
          <a:ln w="12700" cap="flat">
            <a:solidFill>
              <a:schemeClr val="accent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/>
          <a:lstStyle>
            <a:lvl1pPr rtl="0" indent="-7619" marL="45720">
              <a:spcBef>
                <a:spcPts val="0"/>
              </a:spcBef>
              <a:buClr>
                <a:srgbClr val="414141"/>
              </a:buClr>
              <a:buFont typeface="Georgia"/>
              <a:buNone/>
              <a:defRPr/>
            </a:lvl1pPr>
            <a:lvl2pPr rtl="0">
              <a:spcBef>
                <a:spcPts val="0"/>
              </a:spcBef>
              <a:buFont typeface="Georgia"/>
              <a:buNone/>
              <a:defRPr/>
            </a:lvl2pPr>
            <a:lvl3pPr rtl="0">
              <a:spcBef>
                <a:spcPts val="0"/>
              </a:spcBef>
              <a:buFont typeface="Georgia"/>
              <a:buNone/>
              <a:defRPr/>
            </a:lvl3pPr>
            <a:lvl4pPr rtl="0">
              <a:spcBef>
                <a:spcPts val="0"/>
              </a:spcBef>
              <a:buFont typeface="Georgia"/>
              <a:buNone/>
              <a:defRPr/>
            </a:lvl4pPr>
            <a:lvl5pPr rtl="0">
              <a:spcBef>
                <a:spcPts val="0"/>
              </a:spcBef>
              <a:buFont typeface="Georgi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5" name="Shape 115"/>
          <p:cNvSpPr txBox="1"/>
          <p:nvPr>
            <p:ph idx="3" type="body"/>
          </p:nvPr>
        </p:nvSpPr>
        <p:spPr>
          <a:xfrm>
            <a:off y="2031389" x="381000"/>
            <a:ext cy="2914799" cx="4041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6" name="Shape 116"/>
          <p:cNvSpPr txBox="1"/>
          <p:nvPr>
            <p:ph idx="4" type="body"/>
          </p:nvPr>
        </p:nvSpPr>
        <p:spPr>
          <a:xfrm>
            <a:off y="2031389" x="4718303"/>
            <a:ext cy="2914799" cx="4041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7" name="Shape 117"/>
          <p:cNvSpPr txBox="1"/>
          <p:nvPr>
            <p:ph idx="10" type="dt"/>
          </p:nvPr>
        </p:nvSpPr>
        <p:spPr>
          <a:xfrm>
            <a:off y="459485" x="6586535"/>
            <a:ext cy="342899" cx="957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y="1704" x="8174735"/>
            <a:ext cy="274199" cx="76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lvl="0" indent="-88900" marL="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1" indent="-88900" marL="4572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2" indent="-88900" marL="9144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3" indent="-88900" marL="13716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4" indent="-88900" marL="18288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5" indent="-88900" marL="22860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6" indent="-88900" marL="27432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7" indent="-88900" marL="32004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8" indent="-88900" marL="36576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>
            <p:ph idx="11" type="ftr"/>
          </p:nvPr>
        </p:nvSpPr>
        <p:spPr>
          <a:xfrm>
            <a:off y="459485" x="5257800"/>
            <a:ext cy="342899" cx="1326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20" name="Shape 1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y="857250" x="457200"/>
            <a:ext cy="8021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10" type="dt"/>
          </p:nvPr>
        </p:nvSpPr>
        <p:spPr>
          <a:xfrm>
            <a:off y="459485" x="6583679"/>
            <a:ext cy="342899" cx="957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23" name="Shape 123"/>
          <p:cNvSpPr txBox="1"/>
          <p:nvPr>
            <p:ph idx="11" type="ftr"/>
          </p:nvPr>
        </p:nvSpPr>
        <p:spPr>
          <a:xfrm>
            <a:off y="459485" x="5257800"/>
            <a:ext cy="342899" cx="1326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y="1704" x="8174735"/>
            <a:ext cy="274199" cx="76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lvl="0" indent="-88900" marL="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1" indent="-88900" marL="4572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2" indent="-88900" marL="9144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3" indent="-88900" marL="13716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4" indent="-88900" marL="18288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5" indent="-88900" marL="22860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6" indent="-88900" marL="27432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7" indent="-88900" marL="32004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8" indent="-88900" marL="36576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25" name="Shape 1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6" name="Shape 126"/>
          <p:cNvSpPr txBox="1"/>
          <p:nvPr>
            <p:ph idx="10" type="dt"/>
          </p:nvPr>
        </p:nvSpPr>
        <p:spPr>
          <a:xfrm>
            <a:off y="459485" x="6586535"/>
            <a:ext cy="342899" cx="957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1" type="ftr"/>
          </p:nvPr>
        </p:nvSpPr>
        <p:spPr>
          <a:xfrm>
            <a:off y="459485" x="5257800"/>
            <a:ext cy="342899" cx="1326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y="1704" x="8174735"/>
            <a:ext cy="274199" cx="76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lvl="0" indent="-88900" marL="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1" indent="-88900" marL="4572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2" indent="-88900" marL="9144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3" indent="-88900" marL="13716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4" indent="-88900" marL="18288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5" indent="-88900" marL="22860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6" indent="-88900" marL="27432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7" indent="-88900" marL="32004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8" indent="-88900" marL="36576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29" name="Shape 1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y="826477" x="5353496"/>
            <a:ext cy="658500" cx="3383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Font typeface="Trebuchet M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y="1508045" x="5353496"/>
            <a:ext cy="3463199" cx="3383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 indent="-9144" marL="9144">
              <a:spcBef>
                <a:spcPts val="0"/>
              </a:spcBef>
              <a:buFont typeface="Georgia"/>
              <a:buNone/>
              <a:defRPr/>
            </a:lvl1pPr>
            <a:lvl2pPr rtl="0">
              <a:spcBef>
                <a:spcPts val="0"/>
              </a:spcBef>
              <a:buFont typeface="Georgia"/>
              <a:buNone/>
              <a:defRPr/>
            </a:lvl2pPr>
            <a:lvl3pPr rtl="0">
              <a:spcBef>
                <a:spcPts val="0"/>
              </a:spcBef>
              <a:buFont typeface="Georgia"/>
              <a:buNone/>
              <a:defRPr/>
            </a:lvl3pPr>
            <a:lvl4pPr rtl="0">
              <a:spcBef>
                <a:spcPts val="0"/>
              </a:spcBef>
              <a:buFont typeface="Georgia"/>
              <a:buNone/>
              <a:defRPr/>
            </a:lvl4pPr>
            <a:lvl5pPr rtl="0">
              <a:spcBef>
                <a:spcPts val="0"/>
              </a:spcBef>
              <a:buFont typeface="Georgi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2" type="body"/>
          </p:nvPr>
        </p:nvSpPr>
        <p:spPr>
          <a:xfrm>
            <a:off y="582215" x="152400"/>
            <a:ext cy="4389000" cx="510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3" name="Shape 133"/>
          <p:cNvSpPr txBox="1"/>
          <p:nvPr>
            <p:ph idx="10" type="dt"/>
          </p:nvPr>
        </p:nvSpPr>
        <p:spPr>
          <a:xfrm>
            <a:off y="459485" x="6586535"/>
            <a:ext cy="342899" cx="957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1" type="ftr"/>
          </p:nvPr>
        </p:nvSpPr>
        <p:spPr>
          <a:xfrm>
            <a:off y="459485" x="5257800"/>
            <a:ext cy="342899" cx="1326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y="1704" x="8174735"/>
            <a:ext cy="274199" cx="76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lvl="0" indent="-88900" marL="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1" indent="-88900" marL="4572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2" indent="-88900" marL="9144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3" indent="-88900" marL="13716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4" indent="-88900" marL="18288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5" indent="-88900" marL="22860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6" indent="-88900" marL="27432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7" indent="-88900" marL="32004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8" indent="-88900" marL="36576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36" name="Shape 1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 rot="-5400000">
            <a:off y="2294097" x="3978233"/>
            <a:ext cy="586800" cx="3511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>
              <a:spcBef>
                <a:spcPts val="0"/>
              </a:spcBef>
              <a:buFont typeface="Trebuchet M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8" name="Shape 138"/>
          <p:cNvSpPr/>
          <p:nvPr>
            <p:ph idx="2" type="pic"/>
          </p:nvPr>
        </p:nvSpPr>
        <p:spPr>
          <a:xfrm>
            <a:off y="857250" x="403670"/>
            <a:ext cy="3429000" cx="3429000"/>
          </a:xfrm>
          <a:prstGeom prst="rect">
            <a:avLst/>
          </a:prstGeom>
          <a:solidFill>
            <a:srgbClr val="EAEAEA"/>
          </a:solidFill>
          <a:ln w="50800" cap="flat">
            <a:solidFill>
              <a:srgbClr val="FFFFFF"/>
            </a:solidFill>
            <a:prstDash val="solid"/>
            <a:miter/>
            <a:headEnd w="med" len="med" type="none"/>
            <a:tailEnd w="med" len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y="2455731" x="6088442"/>
            <a:ext cy="1887300" cx="25908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 indent="0" marL="0">
              <a:lnSpc>
                <a:spcPct val="100000"/>
              </a:lnSpc>
              <a:spcBef>
                <a:spcPts val="0"/>
              </a:spcBef>
              <a:buFont typeface="Georgia"/>
              <a:buNone/>
              <a:defRPr/>
            </a:lvl1pPr>
            <a:lvl2pPr rtl="0">
              <a:spcBef>
                <a:spcPts val="0"/>
              </a:spcBef>
              <a:buFont typeface="Georgia"/>
              <a:buNone/>
              <a:defRPr/>
            </a:lvl2pPr>
            <a:lvl3pPr rtl="0">
              <a:spcBef>
                <a:spcPts val="0"/>
              </a:spcBef>
              <a:buFont typeface="Georgia"/>
              <a:buNone/>
              <a:defRPr/>
            </a:lvl3pPr>
            <a:lvl4pPr rtl="0">
              <a:spcBef>
                <a:spcPts val="0"/>
              </a:spcBef>
              <a:buFont typeface="Georgia"/>
              <a:buNone/>
              <a:defRPr/>
            </a:lvl4pPr>
            <a:lvl5pPr rtl="0">
              <a:spcBef>
                <a:spcPts val="0"/>
              </a:spcBef>
              <a:buFont typeface="Georgi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0" name="Shape 140"/>
          <p:cNvSpPr txBox="1"/>
          <p:nvPr>
            <p:ph idx="10" type="dt"/>
          </p:nvPr>
        </p:nvSpPr>
        <p:spPr>
          <a:xfrm>
            <a:off y="459485" x="6586535"/>
            <a:ext cy="342899" cx="957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1" type="ftr"/>
          </p:nvPr>
        </p:nvSpPr>
        <p:spPr>
          <a:xfrm>
            <a:off y="459485" x="5257800"/>
            <a:ext cy="342899" cx="1326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y="1704" x="8174735"/>
            <a:ext cy="274199" cx="76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lvl="0" indent="-88900" marL="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1" indent="-88900" marL="4572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2" indent="-88900" marL="9144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3" indent="-88900" marL="13716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4" indent="-88900" marL="18288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5" indent="-88900" marL="22860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6" indent="-88900" marL="27432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7" indent="-88900" marL="32004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8" indent="-88900" marL="36576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43" name="Shape 1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Trebuchet M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 rot="5400000">
            <a:off y="-805782" x="2950049"/>
            <a:ext cy="8229600" cx="3243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/>
            </a:lvl1pPr>
            <a:lvl2pPr algn="l" rtl="0" indent="-86868" marL="658368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/>
            </a:lvl2pPr>
            <a:lvl3pPr algn="l" rtl="0" indent="-72644" marL="923544">
              <a:spcBef>
                <a:spcPts val="300"/>
              </a:spcBef>
              <a:buClr>
                <a:schemeClr val="accent1"/>
              </a:buClr>
              <a:buFont typeface="Noto Symbol"/>
              <a:buChar char="⚫"/>
              <a:defRPr/>
            </a:lvl3pPr>
            <a:lvl4pPr algn="l" rtl="0" indent="-61975" marL="1179576">
              <a:spcBef>
                <a:spcPts val="300"/>
              </a:spcBef>
              <a:buClr>
                <a:schemeClr val="accent1"/>
              </a:buClr>
              <a:buFont typeface="Noto Symbol"/>
              <a:buChar char="⚫"/>
              <a:defRPr/>
            </a:lvl4pPr>
            <a:lvl5pPr algn="l" rtl="0" indent="-56388" marL="1389888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/>
            </a:lvl5pPr>
            <a:lvl6pPr algn="l" rtl="0" indent="-72644" marL="1609344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/>
            </a:lvl6pPr>
            <a:lvl7pPr algn="l" rtl="0" indent="-88900" marL="1828800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/>
            </a:lvl7pPr>
            <a:lvl8pPr algn="l" rtl="0" indent="-93217" marL="2029968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/>
            </a:lvl8pPr>
            <a:lvl9pPr algn="l" rtl="0" indent="-93979" marL="2240280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/>
            </a:lvl9pPr>
          </a:lstStyle>
          <a:p/>
        </p:txBody>
      </p:sp>
      <p:sp>
        <p:nvSpPr>
          <p:cNvPr id="146" name="Shape 146"/>
          <p:cNvSpPr txBox="1"/>
          <p:nvPr>
            <p:ph idx="10" type="dt"/>
          </p:nvPr>
        </p:nvSpPr>
        <p:spPr>
          <a:xfrm>
            <a:off y="459485" x="6586535"/>
            <a:ext cy="342899" cx="957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11" type="ftr"/>
          </p:nvPr>
        </p:nvSpPr>
        <p:spPr>
          <a:xfrm>
            <a:off y="459485" x="5257800"/>
            <a:ext cy="342899" cx="1326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y="1704" x="8174735"/>
            <a:ext cy="274199" cx="76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lvl="0" indent="-88900" marL="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1" indent="-88900" marL="4572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2" indent="-88900" marL="9144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3" indent="-88900" marL="13716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4" indent="-88900" marL="18288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5" indent="-88900" marL="22860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6" indent="-88900" marL="27432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7" indent="-88900" marL="32004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8" indent="-88900" marL="36576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49" name="Shape 1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 rot="5400000">
            <a:off y="1962150" x="5676899"/>
            <a:ext cy="1904999" cx="41148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Trebuchet M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 rot="5400000">
            <a:off y="-209549" x="1524000"/>
            <a:ext cy="6248399" cx="41148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/>
            </a:lvl1pPr>
            <a:lvl2pPr algn="l" rtl="0" indent="-86868" marL="658368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/>
            </a:lvl2pPr>
            <a:lvl3pPr algn="l" rtl="0" indent="-72644" marL="923544">
              <a:spcBef>
                <a:spcPts val="300"/>
              </a:spcBef>
              <a:buClr>
                <a:schemeClr val="accent1"/>
              </a:buClr>
              <a:buFont typeface="Noto Symbol"/>
              <a:buChar char="⚫"/>
              <a:defRPr/>
            </a:lvl3pPr>
            <a:lvl4pPr algn="l" rtl="0" indent="-61975" marL="1179576">
              <a:spcBef>
                <a:spcPts val="300"/>
              </a:spcBef>
              <a:buClr>
                <a:schemeClr val="accent1"/>
              </a:buClr>
              <a:buFont typeface="Noto Symbol"/>
              <a:buChar char="⚫"/>
              <a:defRPr/>
            </a:lvl4pPr>
            <a:lvl5pPr algn="l" rtl="0" indent="-56388" marL="1389888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/>
            </a:lvl5pPr>
            <a:lvl6pPr algn="l" rtl="0" indent="-72644" marL="1609344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/>
            </a:lvl6pPr>
            <a:lvl7pPr algn="l" rtl="0" indent="-88900" marL="1828800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/>
            </a:lvl7pPr>
            <a:lvl8pPr algn="l" rtl="0" indent="-93217" marL="2029968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/>
            </a:lvl8pPr>
            <a:lvl9pPr algn="l" rtl="0" indent="-93979" marL="2240280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/>
            </a:lvl9pPr>
          </a:lstStyle>
          <a:p/>
        </p:txBody>
      </p:sp>
      <p:sp>
        <p:nvSpPr>
          <p:cNvPr id="152" name="Shape 152"/>
          <p:cNvSpPr txBox="1"/>
          <p:nvPr>
            <p:ph idx="10" type="dt"/>
          </p:nvPr>
        </p:nvSpPr>
        <p:spPr>
          <a:xfrm>
            <a:off y="459485" x="6586535"/>
            <a:ext cy="342899" cx="957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53" name="Shape 153"/>
          <p:cNvSpPr txBox="1"/>
          <p:nvPr>
            <p:ph idx="11" type="ftr"/>
          </p:nvPr>
        </p:nvSpPr>
        <p:spPr>
          <a:xfrm>
            <a:off y="459485" x="5257800"/>
            <a:ext cy="342899" cx="1326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y="1704" x="8174735"/>
            <a:ext cy="274199" cx="76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lvl="0" indent="-88900" marL="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1" indent="-88900" marL="4572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2" indent="-88900" marL="9144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3" indent="-88900" marL="13716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4" indent="-88900" marL="18288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5" indent="-88900" marL="22860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6" indent="-88900" marL="27432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7" indent="-88900" marL="32004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8" indent="-88900" marL="36576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rtl="0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" name="Shape 26"/>
          <p:cNvSpPr/>
          <p:nvPr/>
        </p:nvSpPr>
        <p:spPr>
          <a:xfrm rot="10800000" flipH="1">
            <a:off y="2984999" x="0"/>
            <a:ext cy="2158500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/>
          <p:nvPr/>
        </p:nvSpPr>
        <p:spPr>
          <a:xfrm>
            <a:off y="2393175" x="0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/>
          <p:nvPr/>
        </p:nvSpPr>
        <p:spPr>
          <a:xfrm rot="10800000" flipH="1">
            <a:off y="2983958" x="0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" name="Shape 32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7" name="Shape 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" name="Shape 38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2.xml" Type="http://schemas.openxmlformats.org/officeDocument/2006/relationships/theme" Id="rId7"/></Relationships>
</file>

<file path=ppt/slideMasters/_rels/slideMaster2.xml.rels><?xml version="1.0" encoding="UTF-8" standalone="yes"?><Relationships xmlns="http://schemas.openxmlformats.org/package/2006/relationships"><Relationship Target="../slideLayouts/slideLayout8.xml" Type="http://schemas.openxmlformats.org/officeDocument/2006/relationships/slideLayout" Id="rId2"/><Relationship Target="../slideLayouts/slideLayout7.xml" Type="http://schemas.openxmlformats.org/officeDocument/2006/relationships/slideLayout" Id="rId1"/><Relationship Target="../slideLayouts/slideLayout10.xml" Type="http://schemas.openxmlformats.org/officeDocument/2006/relationships/slideLayout" Id="rId4"/><Relationship Target="../slideLayouts/slideLayout9.xml" Type="http://schemas.openxmlformats.org/officeDocument/2006/relationships/slideLayout" Id="rId3"/><Relationship Target="../slideLayouts/slideLayout12.xml" Type="http://schemas.openxmlformats.org/officeDocument/2006/relationships/slideLayout" Id="rId6"/><Relationship Target="../slideLayouts/slideLayout11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_rels/slideMaster3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2"/><Relationship Target="../slideLayouts/slideLayout14.xml" Type="http://schemas.openxmlformats.org/officeDocument/2006/relationships/slideLayout" Id="rId2"/><Relationship Target="../slideLayouts/slideLayout13.xml" Type="http://schemas.openxmlformats.org/officeDocument/2006/relationships/slideLayout" Id="rId1"/><Relationship Target="../slideLayouts/slideLayout22.xml" Type="http://schemas.openxmlformats.org/officeDocument/2006/relationships/slideLayout" Id="rId10"/><Relationship Target="../slideLayouts/slideLayout16.xml" Type="http://schemas.openxmlformats.org/officeDocument/2006/relationships/slideLayout" Id="rId4"/><Relationship Target="../slideLayouts/slideLayout23.xml" Type="http://schemas.openxmlformats.org/officeDocument/2006/relationships/slideLayout" Id="rId11"/><Relationship Target="../slideLayouts/slideLayout15.xml" Type="http://schemas.openxmlformats.org/officeDocument/2006/relationships/slideLayout" Id="rId3"/><Relationship Target="../slideLayouts/slideLayout21.xml" Type="http://schemas.openxmlformats.org/officeDocument/2006/relationships/slideLayout" Id="rId9"/><Relationship Target="../slideLayouts/slideLayout18.xml" Type="http://schemas.openxmlformats.org/officeDocument/2006/relationships/slideLayout" Id="rId6"/><Relationship Target="../slideLayouts/slideLayout17.xml" Type="http://schemas.openxmlformats.org/officeDocument/2006/relationships/slideLayout" Id="rId5"/><Relationship Target="../slideLayouts/slideLayout20.xml" Type="http://schemas.openxmlformats.org/officeDocument/2006/relationships/slideLayout" Id="rId8"/><Relationship Target="../slideLayouts/slideLayout19.xml" Type="http://schemas.openxmlformats.org/officeDocument/2006/relationships/slideLayout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buFont typeface="Georgia"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" name="Shape 57"/>
          <p:cNvSpPr/>
          <p:nvPr/>
        </p:nvSpPr>
        <p:spPr>
          <a:xfrm>
            <a:off y="275113" x="0"/>
            <a:ext cy="63299" cx="9144000"/>
          </a:xfrm>
          <a:prstGeom prst="rect">
            <a:avLst/>
          </a:prstGeom>
          <a:solidFill>
            <a:schemeClr val="accent2">
              <a:alpha val="498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" name="Shape 58"/>
          <p:cNvSpPr/>
          <p:nvPr/>
        </p:nvSpPr>
        <p:spPr>
          <a:xfrm>
            <a:off y="0" x="0"/>
            <a:ext cy="233099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9" name="Shape 59"/>
          <p:cNvSpPr/>
          <p:nvPr/>
        </p:nvSpPr>
        <p:spPr>
          <a:xfrm>
            <a:off y="231207" x="0"/>
            <a:ext cy="68700" cx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" name="Shape 60"/>
          <p:cNvSpPr/>
          <p:nvPr/>
        </p:nvSpPr>
        <p:spPr>
          <a:xfrm rot="10800000" flipH="1">
            <a:off y="270099" x="5410182"/>
            <a:ext cy="68400" cx="373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" name="Shape 61"/>
          <p:cNvSpPr/>
          <p:nvPr/>
        </p:nvSpPr>
        <p:spPr>
          <a:xfrm rot="10800000" flipH="1">
            <a:off y="330110" x="5410200"/>
            <a:ext cy="135000" cx="3733800"/>
          </a:xfrm>
          <a:prstGeom prst="rect">
            <a:avLst/>
          </a:prstGeom>
          <a:solidFill>
            <a:schemeClr val="accent2">
              <a:alpha val="498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" name="Shape 62"/>
          <p:cNvSpPr/>
          <p:nvPr/>
        </p:nvSpPr>
        <p:spPr>
          <a:xfrm>
            <a:off y="373128" x="5407339"/>
            <a:ext cy="20400" cx="3063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" name="Shape 63"/>
          <p:cNvSpPr/>
          <p:nvPr/>
        </p:nvSpPr>
        <p:spPr>
          <a:xfrm>
            <a:off y="441707" x="7373646"/>
            <a:ext cy="27600" cx="160019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" name="Shape 64"/>
          <p:cNvSpPr/>
          <p:nvPr/>
        </p:nvSpPr>
        <p:spPr>
          <a:xfrm>
            <a:off y="-1500" x="9084965"/>
            <a:ext cy="466499" cx="57600"/>
          </a:xfrm>
          <a:prstGeom prst="rect">
            <a:avLst/>
          </a:prstGeom>
          <a:solidFill>
            <a:srgbClr val="FFFFFF">
              <a:alpha val="6470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" name="Shape 65"/>
          <p:cNvSpPr/>
          <p:nvPr/>
        </p:nvSpPr>
        <p:spPr>
          <a:xfrm>
            <a:off y="-1500" x="9044481"/>
            <a:ext cy="466499" cx="27300"/>
          </a:xfrm>
          <a:prstGeom prst="rect">
            <a:avLst/>
          </a:prstGeom>
          <a:solidFill>
            <a:srgbClr val="FFFFFF">
              <a:alpha val="6470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" name="Shape 66"/>
          <p:cNvSpPr/>
          <p:nvPr/>
        </p:nvSpPr>
        <p:spPr>
          <a:xfrm>
            <a:off y="-1500" x="9025428"/>
            <a:ext cy="466499" cx="9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" name="Shape 67"/>
          <p:cNvSpPr/>
          <p:nvPr/>
        </p:nvSpPr>
        <p:spPr>
          <a:xfrm>
            <a:off y="-1500" x="8975422"/>
            <a:ext cy="466499" cx="273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" name="Shape 68"/>
          <p:cNvSpPr/>
          <p:nvPr/>
        </p:nvSpPr>
        <p:spPr>
          <a:xfrm>
            <a:off y="284" x="8915677"/>
            <a:ext cy="438900" cx="549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" name="Shape 69"/>
          <p:cNvSpPr/>
          <p:nvPr/>
        </p:nvSpPr>
        <p:spPr>
          <a:xfrm>
            <a:off y="284" x="8873475"/>
            <a:ext cy="438900" cx="9000"/>
          </a:xfrm>
          <a:prstGeom prst="rect">
            <a:avLst/>
          </a:prstGeom>
          <a:solidFill>
            <a:srgbClr val="FFFFFF">
              <a:alpha val="29800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buClr>
                <a:schemeClr val="dk2"/>
              </a:buClr>
              <a:buFont typeface="Trebuchet MS"/>
              <a:buNone/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/>
            </a:lvl1pPr>
            <a:lvl2pPr algn="l" rtl="0" marR="0" indent="-86868" marL="658368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/>
            </a:lvl2pPr>
            <a:lvl3pPr algn="l" rtl="0" marR="0" indent="-72644" marL="923544">
              <a:spcBef>
                <a:spcPts val="300"/>
              </a:spcBef>
              <a:buClr>
                <a:schemeClr val="accent1"/>
              </a:buClr>
              <a:buFont typeface="Noto Symbol"/>
              <a:buChar char="⚫"/>
              <a:defRPr/>
            </a:lvl3pPr>
            <a:lvl4pPr algn="l" rtl="0" marR="0" indent="-61975" marL="1179576">
              <a:spcBef>
                <a:spcPts val="300"/>
              </a:spcBef>
              <a:buClr>
                <a:schemeClr val="accent1"/>
              </a:buClr>
              <a:buFont typeface="Noto Symbol"/>
              <a:buChar char="⚫"/>
              <a:defRPr/>
            </a:lvl4pPr>
            <a:lvl5pPr algn="l" rtl="0" marR="0" indent="-56388" marL="1389888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/>
            </a:lvl5pPr>
            <a:lvl6pPr algn="l" rtl="0" marR="0" indent="-72644" marL="1609344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/>
            </a:lvl6pPr>
            <a:lvl7pPr algn="l" rtl="0" marR="0" indent="-88900" marL="1828800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/>
            </a:lvl7pPr>
            <a:lvl8pPr algn="l" rtl="0" marR="0" indent="-93217" marL="2029968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/>
            </a:lvl8pPr>
            <a:lvl9pPr algn="l" rtl="0" marR="0" indent="-93979" marL="2240280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0" type="dt"/>
          </p:nvPr>
        </p:nvSpPr>
        <p:spPr>
          <a:xfrm>
            <a:off y="459485" x="6586535"/>
            <a:ext cy="342899" cx="957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1" type="ftr"/>
          </p:nvPr>
        </p:nvSpPr>
        <p:spPr>
          <a:xfrm>
            <a:off y="459485" x="5257800"/>
            <a:ext cy="342899" cx="1326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y="1704" x="8174735"/>
            <a:ext cy="274199" cx="76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lvl="0" indent="-88900" marL="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1" indent="-88900" marL="4572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2" indent="-88900" marL="9144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3" indent="-88900" marL="13716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4" indent="-88900" marL="18288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5" indent="-88900" marL="22860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  <a:p>
            <a:pPr lvl="6" indent="-88900" marL="27432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/>
          </a:p>
          <a:p>
            <a:pPr lvl="7" indent="-88900" marL="32004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r>
              <a:t/>
            </a:r>
            <a:endParaRPr/>
          </a:p>
          <a:p>
            <a:pPr lvl="8" indent="-88900" marL="36576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r>
              <a:t/>
            </a:r>
            <a:endParaRPr/>
          </a:p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02.png" Type="http://schemas.openxmlformats.org/officeDocument/2006/relationships/image" Id="rId4"/><Relationship Target="../media/image00.gif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8.pn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12.xml" Type="http://schemas.openxmlformats.org/officeDocument/2006/relationships/slideLayout" Id="rId1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2.pn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6.png" Type="http://schemas.openxmlformats.org/officeDocument/2006/relationships/image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3.gif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5.pn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8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5.jpg" Type="http://schemas.openxmlformats.org/officeDocument/2006/relationships/image" Id="rId4"/><Relationship Target="../media/image04.jp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7.gif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10.xml" Type="http://schemas.openxmlformats.org/officeDocument/2006/relationships/slideLayout" Id="rId1"/><Relationship Target="../media/image38.png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3.jp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1.gif" Type="http://schemas.openxmlformats.org/officeDocument/2006/relationships/image" Id="rId4"/><Relationship Target="../media/image09.gif" Type="http://schemas.openxmlformats.org/officeDocument/2006/relationships/image" Id="rId3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4.jpg" Type="http://schemas.openxmlformats.org/officeDocument/2006/relationships/image" Id="rId4"/><Relationship Target="../media/image12.jpg" Type="http://schemas.openxmlformats.org/officeDocument/2006/relationships/image" Id="rId3"/><Relationship Target="../media/image17.jpg" Type="http://schemas.openxmlformats.org/officeDocument/2006/relationships/image" Id="rId5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15.jpg" Type="http://schemas.openxmlformats.org/officeDocument/2006/relationships/image" Id="rId3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6.jp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8.jpg" Type="http://schemas.openxmlformats.org/officeDocument/2006/relationships/image" Id="rId4"/><Relationship Target="../media/image16.jpg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https://vimeo.com/112136821" Type="http://schemas.openxmlformats.org/officeDocument/2006/relationships/hyperlink" TargetMode="External" Id="rId4"/><Relationship Target="../media/image16.jpg" Type="http://schemas.openxmlformats.org/officeDocument/2006/relationships/image" Id="rId3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0.gif" Type="http://schemas.openxmlformats.org/officeDocument/2006/relationships/image" Id="rId4"/><Relationship Target="../media/image16.jpg" Type="http://schemas.openxmlformats.org/officeDocument/2006/relationships/image" Id="rId3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9.gif" Type="http://schemas.openxmlformats.org/officeDocument/2006/relationships/image" Id="rId3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1.gif" Type="http://schemas.openxmlformats.org/officeDocument/2006/relationships/image" Id="rId3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7.gif" Type="http://schemas.openxmlformats.org/officeDocument/2006/relationships/image" Id="rId3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3.jpg" Type="http://schemas.openxmlformats.org/officeDocument/2006/relationships/image" Id="rId3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9.jpg" Type="http://schemas.openxmlformats.org/officeDocument/2006/relationships/image" Id="rId4"/><Relationship Target="../media/image59.pn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0.png" Type="http://schemas.openxmlformats.org/officeDocument/2006/relationships/image" Id="rId3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1.jpg" Type="http://schemas.openxmlformats.org/officeDocument/2006/relationships/image" Id="rId4"/><Relationship Target="../media/image30.jpg" Type="http://schemas.openxmlformats.org/officeDocument/2006/relationships/image" Id="rId3"/><Relationship Target="../media/image26.jpg" Type="http://schemas.openxmlformats.org/officeDocument/2006/relationships/image" Id="rId5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4.jpg" Type="http://schemas.openxmlformats.org/officeDocument/2006/relationships/image" Id="rId4"/><Relationship Target="../media/image32.jpg" Type="http://schemas.openxmlformats.org/officeDocument/2006/relationships/image" Id="rId3"/><Relationship Target="../media/image28.jpg" Type="http://schemas.openxmlformats.org/officeDocument/2006/relationships/image" Id="rId5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9.jpg" Type="http://schemas.openxmlformats.org/officeDocument/2006/relationships/image" Id="rId4"/><Relationship Target="../media/image40.jpg" Type="http://schemas.openxmlformats.org/officeDocument/2006/relationships/image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4.gif" Type="http://schemas.openxmlformats.org/officeDocument/2006/relationships/image" Id="rId4"/><Relationship Target="mailto:apoxfellowship@gmail.com" Type="http://schemas.openxmlformats.org/officeDocument/2006/relationships/hyperlink" TargetMode="External" Id="rId3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5.gif" Type="http://schemas.openxmlformats.org/officeDocument/2006/relationships/image" Id="rId4"/><Relationship Target="../media/image33.gif" Type="http://schemas.openxmlformats.org/officeDocument/2006/relationships/image" Id="rId3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6.gif" Type="http://schemas.openxmlformats.org/officeDocument/2006/relationships/image" Id="rId3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7.gif" Type="http://schemas.openxmlformats.org/officeDocument/2006/relationships/image" Id="rId3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41.jpg" Type="http://schemas.openxmlformats.org/officeDocument/2006/relationships/image" Id="rId3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7.jpg" Type="http://schemas.openxmlformats.org/officeDocument/2006/relationships/image" Id="rId4"/><Relationship Target="../media/image41.jpg" Type="http://schemas.openxmlformats.org/officeDocument/2006/relationships/image" Id="rId3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1.jp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0.png" Type="http://schemas.openxmlformats.org/officeDocument/2006/relationships/image" Id="rId3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4.jpg" Type="http://schemas.openxmlformats.org/officeDocument/2006/relationships/image" Id="rId4"/><Relationship Target="../media/image41.jpg" Type="http://schemas.openxmlformats.org/officeDocument/2006/relationships/image" Id="rId3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1.jpg" Type="http://schemas.openxmlformats.org/officeDocument/2006/relationships/image" Id="rId3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5.gif" Type="http://schemas.openxmlformats.org/officeDocument/2006/relationships/image" Id="rId3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55.xml.rels><?xml version="1.0" encoding="UTF-8" standalone="yes"?><Relationships xmlns="http://schemas.openxmlformats.org/package/2006/relationships"><Relationship Target="../notesSlides/notesSlide55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56.xml.rels><?xml version="1.0" encoding="UTF-8" standalone="yes"?><Relationships xmlns="http://schemas.openxmlformats.org/package/2006/relationships"><Relationship Target="../notesSlides/notesSlide5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6.png" Type="http://schemas.openxmlformats.org/officeDocument/2006/relationships/image" Id="rId3"/></Relationships>
</file>

<file path=ppt/slides/_rels/slide57.xml.rels><?xml version="1.0" encoding="UTF-8" standalone="yes"?><Relationships xmlns="http://schemas.openxmlformats.org/package/2006/relationships"><Relationship Target="../notesSlides/notesSlide57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2.gif" Type="http://schemas.openxmlformats.org/officeDocument/2006/relationships/image" Id="rId4"/><Relationship Target="../media/image43.gif" Type="http://schemas.openxmlformats.org/officeDocument/2006/relationships/image" Id="rId3"/></Relationships>
</file>

<file path=ppt/slides/_rels/slide59.xml.rels><?xml version="1.0" encoding="UTF-8" standalone="yes"?><Relationships xmlns="http://schemas.openxmlformats.org/package/2006/relationships"><Relationship Target="../notesSlides/notesSlide5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8.gif" Type="http://schemas.openxmlformats.org/officeDocument/2006/relationships/image" Id="rId4"/><Relationship Target="../media/image53.jp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60.xml.rels><?xml version="1.0" encoding="UTF-8" standalone="yes"?><Relationships xmlns="http://schemas.openxmlformats.org/package/2006/relationships"><Relationship Target="../notesSlides/notesSlide6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9.gif" Type="http://schemas.openxmlformats.org/officeDocument/2006/relationships/image" Id="rId3"/></Relationships>
</file>

<file path=ppt/slides/_rels/slide61.xml.rels><?xml version="1.0" encoding="UTF-8" standalone="yes"?><Relationships xmlns="http://schemas.openxmlformats.org/package/2006/relationships"><Relationship Target="../notesSlides/notesSlide6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2.gif" Type="http://schemas.openxmlformats.org/officeDocument/2006/relationships/image" Id="rId4"/><Relationship Target="../media/image50.gif" Type="http://schemas.openxmlformats.org/officeDocument/2006/relationships/image" Id="rId3"/></Relationships>
</file>

<file path=ppt/slides/_rels/slide62.xml.rels><?xml version="1.0" encoding="UTF-8" standalone="yes"?><Relationships xmlns="http://schemas.openxmlformats.org/package/2006/relationships"><Relationship Target="../notesSlides/notesSlide6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mailto:apoxinterchapter@gmail.com" Type="http://schemas.openxmlformats.org/officeDocument/2006/relationships/hyperlink" TargetMode="External" Id="rId3"/></Relationships>
</file>

<file path=ppt/slides/_rels/slide63.xml.rels><?xml version="1.0" encoding="UTF-8" standalone="yes"?><Relationships xmlns="http://schemas.openxmlformats.org/package/2006/relationships"><Relationship Target="../notesSlides/notesSlide63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55.jpg" Type="http://schemas.openxmlformats.org/officeDocument/2006/relationships/image" Id="rId3"/></Relationships>
</file>

<file path=ppt/slides/_rels/slide64.xml.rels><?xml version="1.0" encoding="UTF-8" standalone="yes"?><Relationships xmlns="http://schemas.openxmlformats.org/package/2006/relationships"><Relationship Target="../notesSlides/notesSlide64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51.jpg" Type="http://schemas.openxmlformats.org/officeDocument/2006/relationships/image" Id="rId3"/></Relationships>
</file>

<file path=ppt/slides/_rels/slide65.xml.rels><?xml version="1.0" encoding="UTF-8" standalone="yes"?><Relationships xmlns="http://schemas.openxmlformats.org/package/2006/relationships"><Relationship Target="../notesSlides/notesSlide6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7.jpg" Type="http://schemas.openxmlformats.org/officeDocument/2006/relationships/image" Id="rId3"/></Relationships>
</file>

<file path=ppt/slides/_rels/slide66.xml.rels><?xml version="1.0" encoding="UTF-8" standalone="yes"?><Relationships xmlns="http://schemas.openxmlformats.org/package/2006/relationships"><Relationship Target="../notesSlides/notesSlide66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67.xml.rels><?xml version="1.0" encoding="UTF-8" standalone="yes"?><Relationships xmlns="http://schemas.openxmlformats.org/package/2006/relationships"><Relationship Target="../notesSlides/notesSlide67.xml" Type="http://schemas.openxmlformats.org/officeDocument/2006/relationships/notesSlide" Id="rId2"/><Relationship Target="../slideLayouts/slideLayout13.xml" Type="http://schemas.openxmlformats.org/officeDocument/2006/relationships/slideLayout" Id="rId1"/></Relationships>
</file>

<file path=ppt/slides/_rels/slide68.xml.rels><?xml version="1.0" encoding="UTF-8" standalone="yes"?><Relationships xmlns="http://schemas.openxmlformats.org/package/2006/relationships"><Relationship Target="../notesSlides/notesSlide68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69.xml.rels><?xml version="1.0" encoding="UTF-8" standalone="yes"?><Relationships xmlns="http://schemas.openxmlformats.org/package/2006/relationships"><Relationship Target="../notesSlides/notesSlide69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4.png" Type="http://schemas.openxmlformats.org/officeDocument/2006/relationships/image" Id="rId3"/></Relationships>
</file>

<file path=ppt/slides/_rels/slide70.xml.rels><?xml version="1.0" encoding="UTF-8" standalone="yes"?><Relationships xmlns="http://schemas.openxmlformats.org/package/2006/relationships"><Relationship Target="../notesSlides/notesSlide70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71.xml.rels><?xml version="1.0" encoding="UTF-8" standalone="yes"?><Relationships xmlns="http://schemas.openxmlformats.org/package/2006/relationships"><Relationship Target="../notesSlides/notesSlide71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72.xml.rels><?xml version="1.0" encoding="UTF-8" standalone="yes"?><Relationships xmlns="http://schemas.openxmlformats.org/package/2006/relationships"><Relationship Target="../notesSlides/notesSlide72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73.xml.rels><?xml version="1.0" encoding="UTF-8" standalone="yes"?><Relationships xmlns="http://schemas.openxmlformats.org/package/2006/relationships"><Relationship Target="../notesSlides/notesSlide73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74.xml.rels><?xml version="1.0" encoding="UTF-8" standalone="yes"?><Relationships xmlns="http://schemas.openxmlformats.org/package/2006/relationships"><Relationship Target="../notesSlides/notesSlide74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75.xml.rels><?xml version="1.0" encoding="UTF-8" standalone="yes"?><Relationships xmlns="http://schemas.openxmlformats.org/package/2006/relationships"><Relationship Target="../notesSlides/notesSlide75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76.xml.rels><?xml version="1.0" encoding="UTF-8" standalone="yes"?><Relationships xmlns="http://schemas.openxmlformats.org/package/2006/relationships"><Relationship Target="../notesSlides/notesSlide76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77.xml.rels><?xml version="1.0" encoding="UTF-8" standalone="yes"?><Relationships xmlns="http://schemas.openxmlformats.org/package/2006/relationships"><Relationship Target="../notesSlides/notesSlide77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78.xml.rels><?xml version="1.0" encoding="UTF-8" standalone="yes"?><Relationships xmlns="http://schemas.openxmlformats.org/package/2006/relationships"><Relationship Target="../notesSlides/notesSlide78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79.xml.rels><?xml version="1.0" encoding="UTF-8" standalone="yes"?><Relationships xmlns="http://schemas.openxmlformats.org/package/2006/relationships"><Relationship Target="../notesSlides/notesSlide79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6.png" Type="http://schemas.openxmlformats.org/officeDocument/2006/relationships/image" Id="rId3"/></Relationships>
</file>

<file path=ppt/slides/_rels/slide80.xml.rels><?xml version="1.0" encoding="UTF-8" standalone="yes"?><Relationships xmlns="http://schemas.openxmlformats.org/package/2006/relationships"><Relationship Target="../notesSlides/notesSlide80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81.xml.rels><?xml version="1.0" encoding="UTF-8" standalone="yes"?><Relationships xmlns="http://schemas.openxmlformats.org/package/2006/relationships"><Relationship Target="../notesSlides/notesSlide81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82.xml.rels><?xml version="1.0" encoding="UTF-8" standalone="yes"?><Relationships xmlns="http://schemas.openxmlformats.org/package/2006/relationships"><Relationship Target="../notesSlides/notesSlide82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83.xml.rels><?xml version="1.0" encoding="UTF-8" standalone="yes"?><Relationships xmlns="http://schemas.openxmlformats.org/package/2006/relationships"><Relationship Target="../notesSlides/notesSlide83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84.xml.rels><?xml version="1.0" encoding="UTF-8" standalone="yes"?><Relationships xmlns="http://schemas.openxmlformats.org/package/2006/relationships"><Relationship Target="../notesSlides/notesSlide84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85.xml.rels><?xml version="1.0" encoding="UTF-8" standalone="yes"?><Relationships xmlns="http://schemas.openxmlformats.org/package/2006/relationships"><Relationship Target="../notesSlides/notesSlide85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86.xml.rels><?xml version="1.0" encoding="UTF-8" standalone="yes"?><Relationships xmlns="http://schemas.openxmlformats.org/package/2006/relationships"><Relationship Target="../notesSlides/notesSlide86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87.xml.rels><?xml version="1.0" encoding="UTF-8" standalone="yes"?><Relationships xmlns="http://schemas.openxmlformats.org/package/2006/relationships"><Relationship Target="../notesSlides/notesSlide87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88.xml.rels><?xml version="1.0" encoding="UTF-8" standalone="yes"?><Relationships xmlns="http://schemas.openxmlformats.org/package/2006/relationships"><Relationship Target="../notesSlides/notesSlide88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89.xml.rels><?xml version="1.0" encoding="UTF-8" standalone="yes"?><Relationships xmlns="http://schemas.openxmlformats.org/package/2006/relationships"><Relationship Target="../notesSlides/notesSlide89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1.png" Type="http://schemas.openxmlformats.org/officeDocument/2006/relationships/image" Id="rId3"/></Relationships>
</file>

<file path=ppt/slides/_rels/slide90.xml.rels><?xml version="1.0" encoding="UTF-8" standalone="yes"?><Relationships xmlns="http://schemas.openxmlformats.org/package/2006/relationships"><Relationship Target="../notesSlides/notesSlide90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91.xml.rels><?xml version="1.0" encoding="UTF-8" standalone="yes"?><Relationships xmlns="http://schemas.openxmlformats.org/package/2006/relationships"><Relationship Target="../notesSlides/notesSlide91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92.xml.rels><?xml version="1.0" encoding="UTF-8" standalone="yes"?><Relationships xmlns="http://schemas.openxmlformats.org/package/2006/relationships"><Relationship Target="../notesSlides/notesSlide92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93.xml.rels><?xml version="1.0" encoding="UTF-8" standalone="yes"?><Relationships xmlns="http://schemas.openxmlformats.org/package/2006/relationships"><Relationship Target="../notesSlides/notesSlide93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94.xml.rels><?xml version="1.0" encoding="UTF-8" standalone="yes"?><Relationships xmlns="http://schemas.openxmlformats.org/package/2006/relationships"><Relationship Target="../notesSlides/notesSlide94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95.xml.rels><?xml version="1.0" encoding="UTF-8" standalone="yes"?><Relationships xmlns="http://schemas.openxmlformats.org/package/2006/relationships"><Relationship Target="../notesSlides/notesSlide95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96.xml.rels><?xml version="1.0" encoding="UTF-8" standalone="yes"?><Relationships xmlns="http://schemas.openxmlformats.org/package/2006/relationships"><Relationship Target="../notesSlides/notesSlide96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97.xml.rels><?xml version="1.0" encoding="UTF-8" standalone="yes"?><Relationships xmlns="http://schemas.openxmlformats.org/package/2006/relationships"><Relationship Target="../notesSlides/notesSlide97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_rels/slide98.xml.rels><?xml version="1.0" encoding="UTF-8" standalone="yes"?><Relationships xmlns="http://schemas.openxmlformats.org/package/2006/relationships"><Relationship Target="../notesSlides/notesSlide98.xml" Type="http://schemas.openxmlformats.org/officeDocument/2006/relationships/notesSlide" Id="rId2"/><Relationship Target="../slideLayouts/slideLayout14.xml" Type="http://schemas.openxmlformats.org/officeDocument/2006/relationships/slideLayout" Id="rId1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155" name="Shape 1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6" name="Shape 156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Alpha Phi Omega</a:t>
            </a:r>
          </a:p>
        </p:txBody>
      </p:sp>
      <p:sp>
        <p:nvSpPr>
          <p:cNvPr id="157" name="Shape 157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Chi Chapter at UCLA</a:t>
            </a:r>
          </a:p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Alpha Mu / Kay Krenek Term, Meeting 6 </a:t>
            </a:r>
          </a:p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November 19, 2014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i="0"/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www.apo-x.org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36934" x="3746887"/>
            <a:ext cy="2193131" cx="165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4121835" x="7217164"/>
            <a:ext cy="900259" cx="1259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Leadership Events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You can come to Excomm Meetings to fulfill [L] credit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 i="1"/>
              <a:t>December 2nd</a:t>
            </a:r>
            <a:r>
              <a:rPr sz="2400" lang="en"/>
              <a:t>: </a:t>
            </a:r>
            <a:r>
              <a:rPr b="1" sz="2400" lang="en"/>
              <a:t>Finding Purpose in APO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Jon Widjaja and Sharon Yu have talked to me about running workshops!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Jon’s will be in a few weeks. Date will be finalized soon.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226750" x="3714125"/>
            <a:ext cy="1916750" cx="247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Last Announcements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u="sng" b="1" sz="2400" lang="en"/>
              <a:t>KEEP PICKING UP YOUR TRASH PLS.</a:t>
            </a:r>
          </a:p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Taylor Swift is BAE.</a:t>
            </a:r>
          </a:p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Offer </a:t>
            </a:r>
            <a:r>
              <a:rPr sz="2400" lang="en" i="1"/>
              <a:t>constructive feedback</a:t>
            </a:r>
            <a:r>
              <a:rPr sz="2400" lang="en"/>
              <a:t> or suggestions for Excomm members during Chapter Evals</a:t>
            </a:r>
          </a:p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NO MEETING NEXT WEEK BECAUSE OF THANKSGIVING!</a:t>
            </a:r>
          </a:p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We will be opening nominations for Alpha Nu Excomm during CM7, December 3rd.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229" name="Shape 2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0" name="Shape 230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Administrative  VPs</a:t>
            </a:r>
          </a:p>
        </p:txBody>
      </p:sp>
      <p:sp>
        <p:nvSpPr>
          <p:cNvPr id="231" name="Shape 231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Kevin Quizon &amp; Nicola Yip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admin@apo-x.org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235" name="Shape 2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6" name="Shape 236"/>
          <p:cNvSpPr txBox="1"/>
          <p:nvPr/>
        </p:nvSpPr>
        <p:spPr>
          <a:xfrm>
            <a:off y="1012975" x="640350"/>
            <a:ext cy="3460799" cx="7863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sz="6000" lang="en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rPr>
              <a:t>Things you might not have known about the website....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240" name="Shape 2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y="1463150" x="457125"/>
            <a:ext cy="3460799" cx="7863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575" x="0"/>
            <a:ext cy="4728072" cx="914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247" name="Shape 2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y="1463150" x="457125"/>
            <a:ext cy="3460799" cx="7863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0"/>
            <a:ext cy="4581199" cx="914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254" name="Shape 2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Alumni Mentorship!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y="1463150" x="457125"/>
            <a:ext cy="3460799" cx="7863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sz="3000" lang="en">
                <a:latin typeface="Georgia"/>
                <a:ea typeface="Georgia"/>
                <a:cs typeface="Georgia"/>
                <a:sym typeface="Georgia"/>
              </a:rPr>
              <a:t>LAST CHANCE TO APPLY!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090125" x="2924125"/>
            <a:ext cy="2833824" cx="283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2" name="Shape 262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Fugaz One"/>
                <a:ea typeface="Fugaz One"/>
                <a:cs typeface="Fugaz One"/>
                <a:sym typeface="Fugaz One"/>
              </a:rPr>
              <a:t> MEMBERSHIP. </a:t>
            </a:r>
          </a:p>
        </p:txBody>
      </p:sp>
      <p:sp>
        <p:nvSpPr>
          <p:cNvPr id="263" name="Shape 263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Cambria"/>
                <a:ea typeface="Cambria"/>
                <a:cs typeface="Cambria"/>
                <a:sym typeface="Cambria"/>
              </a:rPr>
              <a:t>Jeremy Gozzip &amp; Andrew Suh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membership@apo-x.org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267" name="Shape 2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Honorary Bruh</a:t>
            </a:r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4699" x="5348275"/>
            <a:ext cy="4894099" cx="36705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/>
        </p:nvSpPr>
        <p:spPr>
          <a:xfrm>
            <a:off y="1370600" x="457200"/>
            <a:ext cy="3338700" cx="4678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4000" lang="en">
                <a:latin typeface="Bangers"/>
                <a:ea typeface="Bangers"/>
                <a:cs typeface="Bangers"/>
                <a:sym typeface="Bangers"/>
              </a:rPr>
              <a:t>JONATHAN WIDJAJA</a:t>
            </a:r>
          </a:p>
          <a:p>
            <a:pPr rtl="0" lvl="0" indent="-3048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sz="1200" lang="en"/>
              <a:t>pledged Alpha Theta term</a:t>
            </a:r>
          </a:p>
          <a:p>
            <a:pPr rtl="0" lvl="0" indent="-3048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sz="1200" lang="en"/>
              <a:t>Phi Family</a:t>
            </a:r>
          </a:p>
          <a:p>
            <a:pPr rtl="0" lvl="0" indent="-3048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sz="1200" lang="en"/>
              <a:t>a loving Big to 2 LITTLES</a:t>
            </a:r>
          </a:p>
          <a:p>
            <a:pPr rtl="0" lvl="1" indent="-3048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sz="1200" lang="en"/>
              <a:t>Maggie Poon</a:t>
            </a:r>
          </a:p>
          <a:p>
            <a:pPr rtl="0" lvl="1" indent="-3048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sz="1200" lang="en"/>
              <a:t>Sally Chu</a:t>
            </a:r>
          </a:p>
          <a:p>
            <a:pPr rtl="0" lvl="0" indent="-3048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sz="1200" lang="en"/>
              <a:t>current member of our Retention Committee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rtl="0">
              <a:spcBef>
                <a:spcPts val="0"/>
              </a:spcBef>
              <a:buNone/>
            </a:pPr>
            <a:r>
              <a:rPr lang="en"/>
              <a:t>THANK YOU JON FOR PUTTING TOGETHER ALL OF THE MID-CHAPTER EVALUATION PRESENTATIONS.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274" name="Shape 2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BIG Appreciation DAY! 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200" lang="en">
                <a:latin typeface="Hammersmith One"/>
                <a:ea typeface="Hammersmith One"/>
                <a:cs typeface="Hammersmith One"/>
                <a:sym typeface="Hammersmith One"/>
              </a:rPr>
              <a:t>How much do you </a:t>
            </a:r>
          </a:p>
          <a:p>
            <a:pPr rtl="0">
              <a:spcBef>
                <a:spcPts val="0"/>
              </a:spcBef>
              <a:buNone/>
            </a:pPr>
            <a:r>
              <a:rPr sz="2200" lang="en">
                <a:latin typeface="Hammersmith One"/>
                <a:ea typeface="Hammersmith One"/>
                <a:cs typeface="Hammersmith One"/>
                <a:sym typeface="Hammersmith One"/>
              </a:rPr>
              <a:t>love your BIG?!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rtl="0">
              <a:spcBef>
                <a:spcPts val="0"/>
              </a:spcBef>
              <a:buNone/>
            </a:pPr>
            <a:r>
              <a:rPr sz="2200" lang="en">
                <a:latin typeface="Hammersmith One"/>
                <a:ea typeface="Hammersmith One"/>
                <a:cs typeface="Hammersmith One"/>
                <a:sym typeface="Hammersmith One"/>
              </a:rPr>
              <a:t>SOO MUCH RIGHT?!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0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rtl="0">
              <a:spcBef>
                <a:spcPts val="0"/>
              </a:spcBef>
              <a:buNone/>
            </a:pPr>
            <a:r>
              <a:rPr sz="2200" lang="en">
                <a:latin typeface="Hammersmith One"/>
                <a:ea typeface="Hammersmith One"/>
                <a:cs typeface="Hammersmith One"/>
                <a:sym typeface="Hammersmith One"/>
              </a:rPr>
              <a:t>Show how much </a:t>
            </a:r>
          </a:p>
          <a:p>
            <a:pPr rtl="0">
              <a:spcBef>
                <a:spcPts val="0"/>
              </a:spcBef>
              <a:buNone/>
            </a:pPr>
            <a:r>
              <a:rPr sz="2200" lang="en">
                <a:latin typeface="Hammersmith One"/>
                <a:ea typeface="Hammersmith One"/>
                <a:cs typeface="Hammersmith One"/>
                <a:sym typeface="Hammersmith One"/>
              </a:rPr>
              <a:t>you appreciate them </a:t>
            </a:r>
          </a:p>
          <a:p>
            <a:pPr rtl="0">
              <a:spcBef>
                <a:spcPts val="0"/>
              </a:spcBef>
              <a:buNone/>
            </a:pPr>
            <a:r>
              <a:rPr sz="2200" lang="en">
                <a:latin typeface="Hammersmith One"/>
                <a:ea typeface="Hammersmith One"/>
                <a:cs typeface="Hammersmith One"/>
                <a:sym typeface="Hammersmith One"/>
              </a:rPr>
              <a:t>by matching outfits to next CM. :)</a:t>
            </a:r>
            <a:r>
              <a:rPr sz="2200" lang="en"/>
              <a:t> </a:t>
            </a:r>
          </a:p>
          <a:p>
            <a:pPr rtl="0">
              <a:spcBef>
                <a:spcPts val="0"/>
              </a:spcBef>
              <a:buNone/>
            </a:pPr>
            <a:r>
              <a:rPr b="1" sz="2200" lang="en">
                <a:solidFill>
                  <a:srgbClr val="38761D"/>
                </a:solidFill>
              </a:rPr>
              <a:t>(December 3rd)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 t="14089" b="0" r="0" l="0"/>
          <a:stretch/>
        </p:blipFill>
        <p:spPr>
          <a:xfrm>
            <a:off y="1200150" x="5002062"/>
            <a:ext cy="2560949" cx="3974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163" name="Shape 1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Agenda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1. Officer Updates and Announcements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2. Swear in George Hsin as SAA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3. Excomm Music Videos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4. Last General Announcements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5. Mid-Chapter Evaluations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281" name="Shape 2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*Pledge Parents backstory*</a:t>
            </a:r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                 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                   Ratchet Gurl</a:t>
            </a:r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00138" x="5035450"/>
            <a:ext cy="1910225" cx="20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158600" x="0"/>
            <a:ext cy="1951774" cx="193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289" name="Shape 2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Special Achievement #3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y="1202375" x="420325"/>
            <a:ext cy="3725699" cx="6959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5 people from their respective families must go </a:t>
            </a:r>
            <a:r>
              <a:rPr lang="en" i="1">
                <a:solidFill>
                  <a:srgbClr val="FF0000"/>
                </a:solidFill>
              </a:rPr>
              <a:t>surprise</a:t>
            </a:r>
            <a:r>
              <a:rPr lang="en"/>
              <a:t> an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ExComm member at their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dwelling and sing them a 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holiday carol. </a:t>
            </a:r>
          </a:p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*must be a surprise*</a:t>
            </a:r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198425" x="5098851"/>
            <a:ext cy="2406099" cx="38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296" name="Shape 2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Shoutout Book!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169450" x="0"/>
            <a:ext cy="3974050" cx="914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818E"/>
        </a:solidFill>
      </p:bgPr>
    </p:bg>
    <p:spTree>
      <p:nvGrpSpPr>
        <p:cNvPr id="302" name="Shape 3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3" name="Shape 303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Service VP</a:t>
            </a:r>
          </a:p>
        </p:txBody>
      </p:sp>
      <p:sp>
        <p:nvSpPr>
          <p:cNvPr id="304" name="Shape 304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Rui Guo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apoxservice@gmail.com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818E"/>
        </a:solidFill>
      </p:bgPr>
    </p:bg>
    <p:spTree>
      <p:nvGrpSpPr>
        <p:cNvPr id="308" name="Shape 3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Kid City</a:t>
            </a:r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y="1212575" x="295700"/>
            <a:ext cy="3725699" cx="8512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BE A MENTOR!</a:t>
            </a:r>
          </a:p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Every Tuesday at 3:30 pm in DTLA </a:t>
            </a:r>
          </a:p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USC APO WILL BE THERE THIS THURSDAY TOO!</a:t>
            </a:r>
          </a:p>
          <a:p>
            <a:pPr rtl="0" lvl="1" indent="-38735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500" lang="en"/>
              <a:t>Flake in if you are interested! 3 spots left  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818E"/>
        </a:solidFill>
      </p:bgPr>
    </p:bg>
    <p:spTree>
      <p:nvGrpSpPr>
        <p:cNvPr id="314" name="Shape 3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MPA Watch  </a:t>
            </a:r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y="1212575" x="295700"/>
            <a:ext cy="3725699" cx="8512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IT’S BACK …..in December</a:t>
            </a:r>
          </a:p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ONE SPOT OPEN THIS FRIDAY IF ANYONE IS INTERESTED </a:t>
            </a:r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391499" x="4422850"/>
            <a:ext cy="2911374" cx="472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818E"/>
        </a:solidFill>
      </p:bgPr>
    </p:bg>
    <p:spTree>
      <p:nvGrpSpPr>
        <p:cNvPr id="321" name="Shape 3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runDisney</a:t>
            </a:r>
          </a:p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y="1212575" x="295700"/>
            <a:ext cy="3725699" cx="8512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Our start time is …..2:00 am Friday morning </a:t>
            </a:r>
          </a:p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If you are still interested and can make it</a:t>
            </a:r>
          </a:p>
          <a:p>
            <a:pPr rtl="0" indent="0" marL="0">
              <a:spcBef>
                <a:spcPts val="0"/>
              </a:spcBef>
              <a:buNone/>
            </a:pPr>
            <a:r>
              <a:rPr sz="2500" lang="en"/>
              <a:t>	please sign up! </a:t>
            </a:r>
          </a:p>
          <a:p>
            <a:pPr rtl="0" indent="0" marL="0"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57375" x="7379750"/>
            <a:ext cy="1428750" cx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770160" x="930950"/>
            <a:ext cy="2123490" cx="37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818E"/>
        </a:solidFill>
      </p:bgPr>
    </p:bg>
    <p:spTree>
      <p:nvGrpSpPr>
        <p:cNvPr id="329" name="Shape 3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Service Highlight: MNM </a:t>
            </a:r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y="1212575" x="295700"/>
            <a:ext cy="3725699" cx="8512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Monday Night Mission!! feat. Althea Alquitran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34050" x="206074"/>
            <a:ext cy="3145500" cx="235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013350" x="6984825"/>
            <a:ext cy="2520524" cx="18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2013337" x="2917075"/>
            <a:ext cy="2786924" cx="37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9" name="Shape 339"/>
          <p:cNvSpPr txBox="1"/>
          <p:nvPr>
            <p:ph type="ctrTitle"/>
          </p:nvPr>
        </p:nvSpPr>
        <p:spPr>
          <a:xfrm>
            <a:off y="1694036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Bangers"/>
                <a:ea typeface="Bangers"/>
                <a:cs typeface="Bangers"/>
                <a:sym typeface="Bangers"/>
              </a:rPr>
              <a:t>Pledge         Parents</a:t>
            </a:r>
          </a:p>
        </p:txBody>
      </p:sp>
      <p:sp>
        <p:nvSpPr>
          <p:cNvPr id="340" name="Shape 340"/>
          <p:cNvSpPr txBox="1"/>
          <p:nvPr>
            <p:ph idx="1" type="subTitle"/>
          </p:nvPr>
        </p:nvSpPr>
        <p:spPr>
          <a:xfrm>
            <a:off y="3051975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Brian Lee &amp; Emily Neai-Proeung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apoxpparents@gmail.com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y="0" x="0"/>
            <a:ext cy="3000000" cx="3000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y="152400" x="152400"/>
            <a:ext cy="3000000" cx="3000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Quiz/Missions</a:t>
            </a:r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y="929025" x="32165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"/>
              <a:t>Interviews: </a:t>
            </a:r>
            <a:r>
              <a:rPr b="1" sz="3600" lang="en">
                <a:solidFill>
                  <a:srgbClr val="0000FF"/>
                </a:solidFill>
              </a:rPr>
              <a:t>10</a:t>
            </a:r>
            <a:r>
              <a:rPr lang="en">
                <a:solidFill>
                  <a:srgbClr val="0000FF"/>
                </a:solidFill>
              </a:rPr>
              <a:t> </a:t>
            </a:r>
            <a:r>
              <a:rPr lang="en"/>
              <a:t>actives </a:t>
            </a:r>
            <a:r>
              <a:rPr sz="2400" lang="en"/>
              <a:t>(due </a:t>
            </a:r>
            <a:r>
              <a:rPr b="1" sz="2400" lang="en"/>
              <a:t>PM7, 12/3</a:t>
            </a:r>
            <a:r>
              <a:rPr sz="2400" lang="en"/>
              <a:t>)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"/>
              <a:t>Quiz:</a:t>
            </a:r>
            <a:r>
              <a:rPr lang="en"/>
              <a:t> </a:t>
            </a:r>
            <a:r>
              <a:rPr sz="2400" lang="en"/>
              <a:t>Founding Fathers &amp; Types of Service (</a:t>
            </a:r>
            <a:r>
              <a:rPr b="1" sz="2400" lang="en"/>
              <a:t>PM7, 12/3</a:t>
            </a:r>
            <a:r>
              <a:rPr sz="2400" lang="en"/>
              <a:t>)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"/>
              <a:t>Mission: 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u="sng" b="1" lang="en" i="1">
                <a:solidFill>
                  <a:srgbClr val="FF00FF"/>
                </a:solidFill>
              </a:rPr>
              <a:t>Service </a:t>
            </a:r>
            <a:r>
              <a:rPr u="sng" lang="en" i="1">
                <a:solidFill>
                  <a:srgbClr val="FF00FF"/>
                </a:solidFill>
              </a:rPr>
              <a:t>with your Big!</a:t>
            </a:r>
            <a:r>
              <a:rPr lang="en"/>
              <a:t> </a:t>
            </a:r>
            <a:r>
              <a:rPr sz="2400" lang="en"/>
              <a:t>(due by </a:t>
            </a:r>
            <a:r>
              <a:rPr b="1" sz="2400" lang="en"/>
              <a:t>PM7, 12/3</a:t>
            </a:r>
            <a:r>
              <a:rPr sz="2400" lang="en"/>
              <a:t>)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" i="1">
                <a:solidFill>
                  <a:srgbClr val="9900FF"/>
                </a:solidFill>
              </a:rPr>
              <a:t>Tentative Mission</a:t>
            </a:r>
            <a:r>
              <a:rPr lang="en"/>
              <a:t> </a:t>
            </a:r>
            <a:r>
              <a:rPr sz="2400" lang="en"/>
              <a:t>(</a:t>
            </a:r>
            <a:r>
              <a:rPr b="1" sz="2400" lang="en"/>
              <a:t>during the day; 12/3</a:t>
            </a:r>
            <a:r>
              <a:rPr sz="2400" lang="en"/>
              <a:t>)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0" name="Shape 170"/>
          <p:cNvSpPr txBox="1"/>
          <p:nvPr>
            <p:ph type="ctrTitle"/>
          </p:nvPr>
        </p:nvSpPr>
        <p:spPr>
          <a:xfrm>
            <a:off y="15182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President</a:t>
            </a:r>
          </a:p>
        </p:txBody>
      </p:sp>
      <p:sp>
        <p:nvSpPr>
          <p:cNvPr id="171" name="Shape 171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Raymond Mai</a:t>
            </a:r>
          </a:p>
          <a:p>
            <a:pPr rtl="0" lv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president@apo-x.org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Executive Committee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excomm@apo-x.org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[KK] ic pledge event</a:t>
            </a:r>
          </a:p>
        </p:txBody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4">
            <a:alphaModFix/>
          </a:blip>
          <a:srcRect t="29646" b="0" r="0" l="0"/>
          <a:stretch/>
        </p:blipFill>
        <p:spPr>
          <a:xfrm>
            <a:off y="1125500" x="0"/>
            <a:ext cy="4355750" cx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[KK] ic pledge event</a:t>
            </a:r>
          </a:p>
        </p:txBody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 lv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4"/>
              </a:rPr>
              <a:t>https://vimeo.com/112136821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rPr>
              <a:t>[KK] Fundraising pledge event</a:t>
            </a:r>
          </a:p>
        </p:txBody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y="1208125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rtl="0" lvl="0">
              <a:spcBef>
                <a:spcPts val="0"/>
              </a:spcBef>
              <a:buNone/>
            </a:pPr>
            <a:r>
              <a:rPr lang="en"/>
              <a:t>Keep an eye out for some </a:t>
            </a:r>
            <a:r>
              <a:rPr u="sng" b="1" lang="en">
                <a:solidFill>
                  <a:srgbClr val="6AA84F"/>
                </a:solidFill>
              </a:rPr>
              <a:t>FUN</a:t>
            </a:r>
            <a:r>
              <a:rPr u="sng" lang="en">
                <a:solidFill>
                  <a:srgbClr val="000000"/>
                </a:solidFill>
              </a:rPr>
              <a:t>draisers</a:t>
            </a:r>
            <a:r>
              <a:rPr lang="en"/>
              <a:t> :3!</a:t>
            </a:r>
          </a:p>
          <a:p>
            <a:pPr rtl="0" lvl="0" indent="-4191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Boba Sale</a:t>
            </a:r>
          </a:p>
          <a:p>
            <a:pPr rtl="0" lvl="0" indent="-4191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Bake Sale</a:t>
            </a:r>
          </a:p>
          <a:p>
            <a:pPr rtl="0" lvl="0" indent="-457200" marL="91440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●"/>
            </a:pPr>
            <a:r>
              <a:rPr u="sng" b="1" sz="3600" lang="en" i="1">
                <a:solidFill>
                  <a:srgbClr val="0000FF"/>
                </a:solidFill>
              </a:rPr>
              <a:t>Pie the Pledges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u="sng" b="1" sz="2400" i="1">
              <a:solidFill>
                <a:srgbClr val="FF00FF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rPr lang="en" i="1">
                <a:solidFill>
                  <a:srgbClr val="000000"/>
                </a:solidFill>
              </a:rPr>
              <a:t>Come out to support Alpha Mu Class!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8" name="Shape 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333525" x="5638800"/>
            <a:ext cy="1714500" cx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372" name="Shape 3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3" name="Shape 373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Righteous"/>
                <a:ea typeface="Righteous"/>
                <a:cs typeface="Righteous"/>
                <a:sym typeface="Righteous"/>
              </a:rPr>
              <a:t>Finance VPs</a:t>
            </a:r>
          </a:p>
        </p:txBody>
      </p:sp>
      <p:sp>
        <p:nvSpPr>
          <p:cNvPr id="374" name="Shape 374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San Li &amp; Jonathan Liu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finance@apo-x.org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378" name="Shape 3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$$$$$$$$$$$$$$$$$$$$$</a:t>
            </a:r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y="1210200" x="196000"/>
            <a:ext cy="3725699" cx="4238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Pledges please pay me $20 </a:t>
            </a:r>
            <a:r>
              <a:rPr b="1" lang="en">
                <a:solidFill>
                  <a:srgbClr val="FF0000"/>
                </a:solidFill>
              </a:rPr>
              <a:t>TODAY</a:t>
            </a:r>
            <a:r>
              <a:rPr b="1" lang="en"/>
              <a:t> </a:t>
            </a:r>
            <a:r>
              <a:rPr lang="en"/>
              <a:t>merci beaucoup!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Actives: Last payment next week! (not necessarily $20)</a:t>
            </a:r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609725" x="4303800"/>
            <a:ext cy="2614275" cx="46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385" name="Shape 3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Fruit Cups &amp; Cake Pops!</a:t>
            </a:r>
          </a:p>
        </p:txBody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y="1210200" x="196000"/>
            <a:ext cy="3725699" cx="4983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Thanks to those who helped prepare and sell fruit cups and cake pops!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Tracker will be updated with fundraising credit soon!</a:t>
            </a:r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402025" x="5083675"/>
            <a:ext cy="2819400" cx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Fundraising Clarification</a:t>
            </a:r>
          </a:p>
        </p:txBody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y="1257625" x="303950"/>
            <a:ext cy="3725699" cx="4121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Your credit is not necessarily how much you raise during your shift!</a:t>
            </a:r>
          </a:p>
          <a:p>
            <a:pPr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Fundraising credit is revenue - costs! i.e. profit!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55476" x="4162800"/>
            <a:ext cy="1958600" cx="48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399" name="Shape 3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Upcoming Fundraisers</a:t>
            </a:r>
          </a:p>
        </p:txBody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y="1210200" x="196000"/>
            <a:ext cy="3725699" cx="6457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Tue. Nov 25 - TV Taping - The Millers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Fri. Dec 5 - TV Taping - The McCarthys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Sat. Dec 6 - Game Night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Mon. Dec 8 - Krispy Kreme Delivery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Sat. Dec 13 - TV Taping - America’s Funniest Videos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5-9 people = $14 per person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10-14 people = $16 per person</a:t>
            </a:r>
          </a:p>
          <a:p>
            <a:pPr rtl="0" lvl="0">
              <a:spcBef>
                <a:spcPts val="0"/>
              </a:spcBef>
              <a:buNone/>
            </a:pPr>
            <a:r>
              <a:rPr sz="2000" lang="en"/>
              <a:t>**Spam Musubi Delivery Week 2 of Winter Quarter**</a:t>
            </a:r>
          </a:p>
        </p:txBody>
      </p:sp>
      <p:pic>
        <p:nvPicPr>
          <p:cNvPr id="402" name="Shape 402"/>
          <p:cNvPicPr preferRelativeResize="0"/>
          <p:nvPr/>
        </p:nvPicPr>
        <p:blipFill rotWithShape="1">
          <a:blip r:embed="rId3">
            <a:alphaModFix/>
          </a:blip>
          <a:srcRect t="0" b="0" r="7279" l="7185"/>
          <a:stretch/>
        </p:blipFill>
        <p:spPr>
          <a:xfrm>
            <a:off y="1210200" x="6653150"/>
            <a:ext cy="3725699" cx="239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406" name="Shape 4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7" name="Shape 407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Monoton"/>
                <a:ea typeface="Monoton"/>
                <a:cs typeface="Monoton"/>
                <a:sym typeface="Monoton"/>
              </a:rPr>
              <a:t>Fellowship VPs</a:t>
            </a:r>
          </a:p>
        </p:txBody>
      </p:sp>
      <p:sp>
        <p:nvSpPr>
          <p:cNvPr id="408" name="Shape 408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Ann Dai &amp; Danny Ly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fellowship@apo-x.org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412" name="Shape 4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3" name="Shape 41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8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We hope you guys had a good time! YOU WERE ALL BEAUTIFUL</a:t>
            </a:r>
          </a:p>
        </p:txBody>
      </p:sp>
      <p:sp>
        <p:nvSpPr>
          <p:cNvPr id="414" name="Shape 41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Thanks for coming to lgn!</a:t>
            </a:r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754475" x="89024"/>
            <a:ext cy="2898474" cx="43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754475" x="4768571"/>
            <a:ext cy="2852399" cx="4276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Serious News Relevant to You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y="1200150" x="457200"/>
            <a:ext cy="3725699" cx="3777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683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200" lang="en"/>
              <a:t>UC Regents voted today, 7-2 in favor of the </a:t>
            </a:r>
            <a:r>
              <a:rPr u="sng" b="1" sz="2200" lang="en"/>
              <a:t>Five-Year Tuition Incease Plan</a:t>
            </a:r>
            <a:r>
              <a:rPr sz="2200" lang="en"/>
              <a:t>, maxed at 5% a year</a:t>
            </a:r>
          </a:p>
          <a:p>
            <a:pPr rtl="0" lvl="0" indent="-3683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200" lang="en"/>
              <a:t>Additionally, UC Regents recently voted to raise the salary of FIVE UC chancellors, three being at least 20%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638050" x="4234500"/>
            <a:ext cy="2942699" cx="44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420" name="Shape 4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1" name="Shape 42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8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We hope you guys had a good time! YOU WERE ALL BEAUTIFUL</a:t>
            </a:r>
          </a:p>
        </p:txBody>
      </p:sp>
      <p:sp>
        <p:nvSpPr>
          <p:cNvPr id="422" name="Shape 42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Thanks for coming to lgn!</a:t>
            </a:r>
          </a:p>
        </p:txBody>
      </p:sp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728575" x="111300"/>
            <a:ext cy="2217876" cx="319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728575" x="5645525"/>
            <a:ext cy="2264196" cx="3394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761225" x="3422900"/>
            <a:ext cy="3164625" cx="21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429" name="Shape 4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0" name="Shape 430"/>
          <p:cNvSpPr txBox="1"/>
          <p:nvPr>
            <p:ph idx="1" type="body"/>
          </p:nvPr>
        </p:nvSpPr>
        <p:spPr>
          <a:xfrm>
            <a:off y="1113750" x="951900"/>
            <a:ext cy="449100" cx="7034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8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Thank you to all the performers you were amazing!!</a:t>
            </a:r>
          </a:p>
        </p:txBody>
      </p:sp>
      <p:sp>
        <p:nvSpPr>
          <p:cNvPr id="431" name="Shape 43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Thanks for coming to lgn!</a:t>
            </a:r>
          </a:p>
        </p:txBody>
      </p: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49325" x="42925"/>
            <a:ext cy="1967074" cx="28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740275" x="3015637"/>
            <a:ext cy="2076132" cx="311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823637" x="6251925"/>
            <a:ext cy="2018446" cx="284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438" name="Shape 4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9" name="Shape 439"/>
          <p:cNvSpPr txBox="1"/>
          <p:nvPr>
            <p:ph idx="1" type="body"/>
          </p:nvPr>
        </p:nvSpPr>
        <p:spPr>
          <a:xfrm>
            <a:off y="1381650" x="293575"/>
            <a:ext cy="449100" cx="8393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>
              <a:spcBef>
                <a:spcPts val="0"/>
              </a:spcBef>
              <a:buNone/>
            </a:pPr>
            <a:r>
              <a:rPr sz="18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Guess Brothers&gt;&gt;&gt;&gt;  </a:t>
            </a:r>
            <a:r>
              <a:rPr sz="18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Good Looking Line   </a:t>
            </a:r>
            <a:r>
              <a:rPr sz="18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               Guess Songs&gt;&gt;&gt;&gt; </a:t>
            </a:r>
            <a:r>
              <a:rPr sz="18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SMF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440" name="Shape 440"/>
          <p:cNvSpPr txBox="1"/>
          <p:nvPr>
            <p:ph type="title"/>
          </p:nvPr>
        </p:nvSpPr>
        <p:spPr>
          <a:xfrm>
            <a:off y="19422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9900FF"/>
                </a:solidFill>
                <a:latin typeface="Bangers"/>
                <a:ea typeface="Bangers"/>
                <a:cs typeface="Bangers"/>
                <a:sym typeface="Bangers"/>
              </a:rPr>
              <a:t>GIfTs </a:t>
            </a:r>
            <a:r>
              <a:rPr lang="en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for Winning Line + Drivers </a:t>
            </a: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005162" x="4765249"/>
            <a:ext cy="3041448" cx="398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065413" x="199625"/>
            <a:ext cy="2920948" cx="4379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446" name="Shape 4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Fun foursies!</a:t>
            </a:r>
          </a:p>
        </p:txBody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Fun Foursies is due tonight!</a:t>
            </a:r>
          </a:p>
          <a:p>
            <a:pPr rtl="0" lvl="0" indent="-381000" marL="45720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Please email in a picture of your group hanging out by 12 AM tonight</a:t>
            </a:r>
          </a:p>
          <a:p>
            <a:pPr rtl="0" lvl="0" indent="-381000" marL="45720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Email to </a:t>
            </a:r>
            <a:r>
              <a:rPr u="sng" sz="2400" lang="en">
                <a:solidFill>
                  <a:schemeClr val="hlink"/>
                </a:solidFill>
                <a:latin typeface="Righteous"/>
                <a:ea typeface="Righteous"/>
                <a:cs typeface="Righteous"/>
                <a:sym typeface="Righteous"/>
                <a:hlinkClick r:id="rId3"/>
              </a:rPr>
              <a:t>apoxfellowship@gmail.com</a:t>
            </a:r>
          </a:p>
          <a:p>
            <a:pPr rtl="0" lvl="0" indent="-381000" marL="45720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New groups will be sent out soon!</a:t>
            </a:r>
          </a:p>
        </p:txBody>
      </p:sp>
      <p:pic>
        <p:nvPicPr>
          <p:cNvPr id="449" name="Shape 4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218350" x="2737551"/>
            <a:ext cy="1868950" cx="350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453" name="Shape 4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4" name="Shape 454"/>
          <p:cNvSpPr txBox="1"/>
          <p:nvPr>
            <p:ph idx="1" type="body"/>
          </p:nvPr>
        </p:nvSpPr>
        <p:spPr>
          <a:xfrm>
            <a:off y="1110625" x="47125"/>
            <a:ext cy="2351700" cx="5496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indent="-381000" marL="457200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IM Volleyball</a:t>
            </a:r>
          </a:p>
          <a:p>
            <a:pPr algn="l" rtl="0" lvl="1" indent="-381000" marL="914400">
              <a:spcBef>
                <a:spcPts val="0"/>
              </a:spcBef>
              <a:buClr>
                <a:srgbClr val="0000FF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We made playoffs YAY!</a:t>
            </a:r>
          </a:p>
          <a:p>
            <a:pPr algn="l" rtl="0" lvl="1" indent="-381000" marL="914400">
              <a:spcBef>
                <a:spcPts val="0"/>
              </a:spcBef>
              <a:buClr>
                <a:srgbClr val="0000FF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No game this week, playoffs start Dec 1</a:t>
            </a:r>
          </a:p>
          <a:p>
            <a:pPr algn="l" rtl="0" lvl="0" indent="-381000" marL="457200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IM Indoor Soccer game 11/20</a:t>
            </a:r>
          </a:p>
          <a:p>
            <a:pPr algn="l" rtl="0" lvl="1" indent="-381000" marL="914400">
              <a:spcBef>
                <a:spcPts val="0"/>
              </a:spcBef>
              <a:buClr>
                <a:srgbClr val="0000FF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7:45 PM in SAC</a:t>
            </a:r>
          </a:p>
          <a:p>
            <a:pPr algn="l" rtl="0" lvl="0" indent="-381000" marL="457200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Please come play or support!</a:t>
            </a:r>
          </a:p>
        </p:txBody>
      </p:sp>
      <p:sp>
        <p:nvSpPr>
          <p:cNvPr id="455" name="Shape 45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IM Sports</a:t>
            </a:r>
          </a:p>
        </p:txBody>
      </p:sp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865912" x="5164400"/>
            <a:ext cy="2186525" cx="343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408025" x="6202632"/>
            <a:ext cy="2318549" cx="2484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461" name="Shape 4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2" name="Shape 46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indent="-381000" marL="45720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Let us know if you would like us to put up an event for you </a:t>
            </a: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(at least 5 days in advance pls)</a:t>
            </a:r>
          </a:p>
          <a:p>
            <a:pPr algn="l" rtl="0" lvl="0" indent="-381000" marL="45720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Keep an eye out for new events on the calendar!</a:t>
            </a:r>
          </a:p>
        </p:txBody>
      </p:sp>
      <p:sp>
        <p:nvSpPr>
          <p:cNvPr id="463" name="Shape 46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New fellowships up soon!</a:t>
            </a:r>
          </a:p>
        </p:txBody>
      </p:sp>
      <p:pic>
        <p:nvPicPr>
          <p:cNvPr id="464" name="Shape 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466125" x="2292675"/>
            <a:ext cy="2514600" cx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468" name="Shape 4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9" name="Shape 469"/>
          <p:cNvSpPr txBox="1"/>
          <p:nvPr>
            <p:ph idx="1" type="body"/>
          </p:nvPr>
        </p:nvSpPr>
        <p:spPr>
          <a:xfrm>
            <a:off y="1110425" x="1823850"/>
            <a:ext cy="2441399" cx="5496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Good luck on Midterms we love you!</a:t>
            </a:r>
          </a:p>
        </p:txBody>
      </p:sp>
      <p:sp>
        <p:nvSpPr>
          <p:cNvPr id="470" name="Shape 47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good luck!</a:t>
            </a:r>
          </a:p>
        </p:txBody>
      </p:sp>
      <p:pic>
        <p:nvPicPr>
          <p:cNvPr id="471" name="Shape 4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43300" x="2951275"/>
            <a:ext cy="3025350" cx="324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6" name="Shape 476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9600" lang="en">
                <a:solidFill>
                  <a:srgbClr val="FFFF00"/>
                </a:solidFill>
                <a:latin typeface="Playball"/>
                <a:ea typeface="Playball"/>
                <a:cs typeface="Playball"/>
                <a:sym typeface="Playball"/>
              </a:rPr>
              <a:t>Historian</a:t>
            </a:r>
          </a:p>
        </p:txBody>
      </p:sp>
      <p:sp>
        <p:nvSpPr>
          <p:cNvPr id="477" name="Shape 477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Juana Li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historian@apo-x.org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1" name="Shape 4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2" name="Shape 48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Playball"/>
                <a:ea typeface="Playball"/>
                <a:cs typeface="Playball"/>
                <a:sym typeface="Playball"/>
              </a:rPr>
              <a:t>Brothers of Chi Chapter </a:t>
            </a:r>
          </a:p>
        </p:txBody>
      </p:sp>
      <p:pic>
        <p:nvPicPr>
          <p:cNvPr id="483" name="Shape 4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250999" x="4218950"/>
            <a:ext cy="3801349" cx="2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 txBox="1"/>
          <p:nvPr/>
        </p:nvSpPr>
        <p:spPr>
          <a:xfrm>
            <a:off y="1588625" x="312525"/>
            <a:ext cy="1562700" cx="3906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Winner: </a:t>
            </a:r>
          </a:p>
          <a:p>
            <a:pPr>
              <a:spcBef>
                <a:spcPts val="0"/>
              </a:spcBef>
              <a:buNone/>
            </a:pPr>
            <a:r>
              <a:rPr sz="2400" lang="en">
                <a:solidFill>
                  <a:srgbClr val="0000FF"/>
                </a:solidFill>
              </a:rPr>
              <a:t>Katherine Cardoza: </a:t>
            </a:r>
            <a:r>
              <a:rPr b="1" sz="2400" lang="en">
                <a:solidFill>
                  <a:srgbClr val="0000FF"/>
                </a:solidFill>
              </a:rPr>
              <a:t>“NOOOOOOOOOOOOO”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8" name="Shape 4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9" name="Shape 48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Playball"/>
                <a:ea typeface="Playball"/>
                <a:cs typeface="Playball"/>
                <a:sym typeface="Playball"/>
              </a:rPr>
              <a:t>Brother of the Week </a:t>
            </a:r>
          </a:p>
        </p:txBody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y="1266450" x="212100"/>
            <a:ext cy="3725699" cx="8474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weeks brother is someone who...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-Is a part of the Alpha Theta Class 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-Has served on Excomm last term  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-Has a twin who also pledged Alpha Theta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-Is a part of the Phi family 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Serious News Relevant to You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y="1200150" x="457200"/>
            <a:ext cy="3725699" cx="3777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683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200" lang="en"/>
              <a:t>On behalf of USAC, we apologize for not advocating harder</a:t>
            </a:r>
          </a:p>
          <a:p>
            <a:pPr rtl="0" lvl="0" indent="-3683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200" lang="en"/>
              <a:t>The conversation is not done yet</a:t>
            </a:r>
          </a:p>
          <a:p>
            <a:pPr rtl="0" lvl="0" indent="-3683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200" lang="en"/>
              <a:t>My commission, the Financial Supports Commission, will continue to seek out ways to help you afford UCLA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638050" x="4234500"/>
            <a:ext cy="2942699" cx="44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4" name="Shape 4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5" name="Shape 49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Playball"/>
                <a:ea typeface="Playball"/>
                <a:cs typeface="Playball"/>
                <a:sym typeface="Playball"/>
              </a:rPr>
              <a:t>Melissa Ma </a:t>
            </a:r>
          </a:p>
        </p:txBody>
      </p:sp>
      <p:pic>
        <p:nvPicPr>
          <p:cNvPr id="496" name="Shape 4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388450" x="1869350"/>
            <a:ext cy="3605300" cx="540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1" name="Shape 50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Playball"/>
                <a:ea typeface="Playball"/>
                <a:cs typeface="Playball"/>
                <a:sym typeface="Playball"/>
              </a:rPr>
              <a:t>Webisode #3</a:t>
            </a:r>
          </a:p>
        </p:txBody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y="1266450" x="212100"/>
            <a:ext cy="3725699" cx="8474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Enjoy! =D 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4B2"/>
        </a:solidFill>
      </p:bgPr>
    </p:bg>
    <p:spTree>
      <p:nvGrpSpPr>
        <p:cNvPr id="506" name="Shape 5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7" name="Shape 507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6000" lang="en">
                <a:latin typeface="Josefin Sans"/>
                <a:ea typeface="Josefin Sans"/>
                <a:cs typeface="Josefin Sans"/>
                <a:sym typeface="Josefin Sans"/>
              </a:rPr>
              <a:t>Sergeant-at-Arms</a:t>
            </a:r>
          </a:p>
        </p:txBody>
      </p:sp>
      <p:sp>
        <p:nvSpPr>
          <p:cNvPr id="508" name="Shape 508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4800" lang="en" i="0">
                <a:latin typeface="Josefin Sans"/>
                <a:ea typeface="Josefin Sans"/>
                <a:cs typeface="Josefin Sans"/>
                <a:sym typeface="Josefin Sans"/>
              </a:rPr>
              <a:t>George Hsin</a:t>
            </a:r>
          </a:p>
          <a:p>
            <a:pPr rtl="0" lvl="0">
              <a:spcBef>
                <a:spcPts val="0"/>
              </a:spcBef>
              <a:buNone/>
            </a:pPr>
            <a:r>
              <a:rPr u="sng" b="1" sz="3000" lang="en" i="0">
                <a:latin typeface="Josefin Sans"/>
                <a:ea typeface="Josefin Sans"/>
                <a:cs typeface="Josefin Sans"/>
                <a:sym typeface="Josefin Sans"/>
              </a:rPr>
              <a:t>apoxsergeant@gmail.com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4B2"/>
        </a:solidFill>
      </p:bgPr>
    </p:bg>
    <p:spTree>
      <p:nvGrpSpPr>
        <p:cNvPr id="512" name="Shape 5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3" name="Shape 51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Google Voice</a:t>
            </a:r>
          </a:p>
        </p:txBody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SAA Number</a:t>
            </a:r>
          </a:p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 -(424) 216-8319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aseline="30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aseline="30000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rtl="0" lvl="0">
              <a:spcBef>
                <a:spcPts val="0"/>
              </a:spcBef>
              <a:buNone/>
            </a:pPr>
            <a:r>
              <a:rPr baseline="30000"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-Send all information regarding SAA to this number</a:t>
            </a:r>
          </a:p>
        </p:txBody>
      </p:sp>
      <p:pic>
        <p:nvPicPr>
          <p:cNvPr id="515" name="Shape 5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25850" x="4392375"/>
            <a:ext cy="2172975" cx="429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4B2"/>
        </a:solidFill>
      </p:bgPr>
    </p:bg>
    <p:spTree>
      <p:nvGrpSpPr>
        <p:cNvPr id="519" name="Shape 5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0" name="Shape 52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Chairing</a:t>
            </a:r>
          </a:p>
        </p:txBody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y="963750" x="541000"/>
            <a:ext cy="41298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57200" marL="45720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sz="36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Email </a:t>
            </a:r>
            <a:r>
              <a:rPr u="sng" b="1" sz="36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sz="36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days prior to event</a:t>
            </a:r>
          </a:p>
          <a:p>
            <a:pPr rtl="0" lvl="0" indent="-381000" marL="914400">
              <a:spcBef>
                <a:spcPts val="48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aseline="30000" sz="24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Ex: Friday event, send out email on Tuesday</a:t>
            </a:r>
          </a:p>
          <a:p>
            <a:pPr rtl="0" lvl="0" indent="-457200" marL="457200">
              <a:spcBef>
                <a:spcPts val="480"/>
              </a:spcBef>
              <a:buClr>
                <a:srgbClr val="000000"/>
              </a:buClr>
              <a:buSzPct val="100000"/>
              <a:buFont typeface="Calibri"/>
              <a:buAutoNum startAt="2" type="arabicPeriod"/>
            </a:pPr>
            <a:r>
              <a:rPr sz="36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Text/Call </a:t>
            </a:r>
            <a:r>
              <a:rPr u="sng" b="1" sz="36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sz="36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day before</a:t>
            </a:r>
          </a:p>
          <a:p>
            <a:pPr rtl="0" lvl="0" indent="-3810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aseline="30000" sz="24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 before </a:t>
            </a:r>
            <a:r>
              <a:rPr u="sng" b="1" baseline="30000" sz="24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9PM</a:t>
            </a:r>
            <a:r>
              <a:rPr baseline="30000" sz="24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Make sure to include all relevant information and </a:t>
            </a:r>
            <a:r>
              <a:rPr b="1" baseline="30000" sz="24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INCLUDE YOUR NAME</a:t>
            </a:r>
          </a:p>
          <a:p>
            <a:pPr rtl="0" lvl="0" indent="-3810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aseline="30000" sz="24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no response by 9PM, must call before </a:t>
            </a:r>
            <a:r>
              <a:rPr u="sng" b="1" baseline="30000" sz="2400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10:30PM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sz="2400" lang="en">
                <a:latin typeface="Calibri"/>
                <a:ea typeface="Calibri"/>
                <a:cs typeface="Calibri"/>
                <a:sym typeface="Calibri"/>
              </a:rPr>
              <a:t>Receiving Chairing Credit</a:t>
            </a:r>
          </a:p>
          <a:p>
            <a:pPr rtl="0" lvl="0" indent="-3175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">
                <a:latin typeface="Calibri"/>
                <a:ea typeface="Calibri"/>
                <a:cs typeface="Calibri"/>
                <a:sym typeface="Calibri"/>
              </a:rPr>
              <a:t>Must follow above guidelines and send in Evaluation</a:t>
            </a:r>
          </a:p>
          <a:p>
            <a:pPr rtl="0" lvl="0" indent="-3175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">
                <a:latin typeface="Calibri"/>
                <a:ea typeface="Calibri"/>
                <a:cs typeface="Calibri"/>
                <a:sym typeface="Calibri"/>
              </a:rPr>
              <a:t>Will only receive credit if rules 1&amp;2 are completed</a:t>
            </a:r>
          </a:p>
          <a:p>
            <a:pPr rtl="0" lvl="0" indent="-317500" marL="9144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400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IMPORTANT</a:t>
            </a:r>
            <a:r>
              <a:rPr b="1" sz="1400" lang="en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sz="1400" lang="en">
                <a:latin typeface="Calibri"/>
                <a:ea typeface="Calibri"/>
                <a:cs typeface="Calibri"/>
                <a:sym typeface="Calibri"/>
              </a:rPr>
              <a:t>Must send in eval for people to get credit for the event, however no chairing credit will be given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 baseline="300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4B2"/>
        </a:solidFill>
      </p:bgPr>
    </p:bg>
    <p:spTree>
      <p:nvGrpSpPr>
        <p:cNvPr id="525" name="Shape 5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6" name="Shape 52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Strike Cards</a:t>
            </a:r>
          </a:p>
        </p:txBody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NO MORE/GONE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rtl="0" lvl="0" indent="-4191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People continually talking during meeting will be given a warning email from SAA</a:t>
            </a:r>
          </a:p>
          <a:p>
            <a:pPr rtl="0" lvl="1" indent="-381000" marL="914400"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u="sng" b="1" lang="en">
                <a:solidFill>
                  <a:srgbClr val="000000"/>
                </a:solidFill>
              </a:rPr>
              <a:t>2</a:t>
            </a:r>
            <a:r>
              <a:rPr lang="en">
                <a:solidFill>
                  <a:srgbClr val="000000"/>
                </a:solidFill>
              </a:rPr>
              <a:t> warnings will be a strike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4B2"/>
        </a:solidFill>
      </p:bgPr>
    </p:bg>
    <p:spTree>
      <p:nvGrpSpPr>
        <p:cNvPr id="531" name="Shape 5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2" name="Shape 53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Questions?</a:t>
            </a:r>
          </a:p>
        </p:txBody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y="1200162" x="121975"/>
            <a:ext cy="3725699" cx="5940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I’m here to “LIFT THE WEIGHT” off your shoulders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rtl="0" lvl="0" indent="0" marL="457200">
              <a:spcBef>
                <a:spcPts val="0"/>
              </a:spcBef>
              <a:buNone/>
            </a:pPr>
            <a:r>
              <a:rPr b="1" sz="2400" lang="en">
                <a:solidFill>
                  <a:srgbClr val="000000"/>
                </a:solidFill>
              </a:rPr>
              <a:t>*All Policies will go into effect after this meeting. </a:t>
            </a:r>
          </a:p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00"/>
                </a:solidFill>
              </a:rPr>
              <a:t>If you have any questions or concerns feel free to text/call the SAA number, or email me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34" name="Shape 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170662" x="5783750"/>
            <a:ext cy="3784725" cx="328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D9EEB"/>
        </a:solidFill>
      </p:bgPr>
    </p:bg>
    <p:spTree>
      <p:nvGrpSpPr>
        <p:cNvPr id="538" name="Shape 5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9" name="Shape 539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Interchapter Chair</a:t>
            </a:r>
          </a:p>
        </p:txBody>
      </p:sp>
      <p:sp>
        <p:nvSpPr>
          <p:cNvPr id="540" name="Shape 540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Chanel Ng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interchapter@apo-x.org</a:t>
            </a: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544" name="Shape 5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Phi Delta BBall Tournament </a:t>
            </a:r>
          </a:p>
        </p:txBody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y="1180425" x="259200"/>
            <a:ext cy="3502500" cx="84276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sz="2400" lang="en"/>
              <a:t>8-10 players with a team fee of $24 ($3 per player)</a:t>
            </a:r>
          </a:p>
          <a:p>
            <a:pPr algn="ctr" rtl="0">
              <a:spcBef>
                <a:spcPts val="0"/>
              </a:spcBef>
              <a:buNone/>
            </a:pPr>
            <a:r>
              <a:rPr sz="2400" lang="en"/>
              <a:t>Deadline to submit teams by November 20th, 11:59 PM</a:t>
            </a:r>
          </a:p>
          <a:p>
            <a:pPr algn="ctr" rtl="0" lvl="0">
              <a:spcBef>
                <a:spcPts val="0"/>
              </a:spcBef>
              <a:buNone/>
            </a:pPr>
            <a:r>
              <a:rPr sz="2400" lang="en"/>
              <a:t>Cheerleaders are welcome :)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 lv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400"/>
          </a:p>
          <a:p>
            <a:pPr rtl="0" lv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547" name="Shape 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663185" x="329812"/>
            <a:ext cy="2270950" cx="40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Shape 5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789000" x="4958000"/>
            <a:ext cy="2019300" cx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552" name="Shape 5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3" name="Shape 55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4400" lang="en"/>
              <a:t>Alpha Delta’s APO Formals</a:t>
            </a:r>
          </a:p>
        </p:txBody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y="1063375" x="259200"/>
            <a:ext cy="3502500" cx="842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800"/>
              </a:spcBef>
              <a:spcAft>
                <a:spcPts val="800"/>
              </a:spcAft>
              <a:buNone/>
            </a:pPr>
            <a:r>
              <a:rPr sz="2400" lang="en"/>
              <a:t>November 21, 2014 at SDSU for $FREE.99!!!</a:t>
            </a:r>
          </a:p>
          <a:p>
            <a:pPr algn="ctr" rtl="0" lvl="0">
              <a:spcBef>
                <a:spcPts val="800"/>
              </a:spcBef>
              <a:spcAft>
                <a:spcPts val="800"/>
              </a:spcAft>
              <a:buNone/>
            </a:pPr>
            <a:r>
              <a:rPr sz="2400" lang="en" i="1"/>
              <a:t>Deadline to RSVP is tomorrow!</a:t>
            </a:r>
          </a:p>
          <a:p>
            <a:pPr rtl="0" lv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555" name="Shape 555"/>
          <p:cNvPicPr preferRelativeResize="0"/>
          <p:nvPr/>
        </p:nvPicPr>
        <p:blipFill rotWithShape="1">
          <a:blip r:embed="rId3">
            <a:alphaModFix/>
          </a:blip>
          <a:srcRect t="0" b="0" r="10847" l="7593"/>
          <a:stretch/>
        </p:blipFill>
        <p:spPr>
          <a:xfrm>
            <a:off y="2557562" x="259200"/>
            <a:ext cy="2170400" cx="44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Shape 5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728725" x="4767100"/>
            <a:ext cy="1705000" cx="42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Leader of the Week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560" name="Shape 5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1" name="Shape 56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ICDC Workshops</a:t>
            </a:r>
          </a:p>
        </p:txBody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y="1203950" x="259200"/>
            <a:ext cy="3502500" cx="842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sz="2400" lang="en"/>
              <a:t>Thanks for coming out to ICDC Workshop Uno!</a:t>
            </a:r>
          </a:p>
          <a:p>
            <a:pPr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sz="2400" lang="en"/>
              <a:t>ICDC Workshop Part II is on the calendar!</a:t>
            </a:r>
          </a:p>
          <a:p>
            <a:pPr algn="ctr" rtl="0" lv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sz="2400" lang="en"/>
              <a:t>November 24th @ 8PM</a:t>
            </a:r>
          </a:p>
          <a:p>
            <a:pPr algn="ctr" rtl="0" lv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400"/>
          </a:p>
          <a:p>
            <a:pPr algn="ctr" rtl="0" lv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400"/>
          </a:p>
          <a:p>
            <a:pPr rtl="0" lv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563" name="Shape 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857375" x="2514982"/>
            <a:ext cy="2130325" cx="3916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567" name="Shape 5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8" name="Shape 56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Interested in...</a:t>
            </a:r>
          </a:p>
        </p:txBody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y="1239225" x="1212525"/>
            <a:ext cy="857400" cx="1765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sz="2400" lang="en"/>
              <a:t>IC Penpal? </a:t>
            </a:r>
          </a:p>
          <a:p>
            <a:pPr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400"/>
          </a:p>
          <a:p>
            <a:pPr rtl="0" lv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400"/>
          </a:p>
          <a:p>
            <a:pPr algn="ctr" rtl="0" lv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400"/>
          </a:p>
          <a:p>
            <a:pPr algn="ctr" rtl="0" lv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400"/>
          </a:p>
          <a:p>
            <a:pPr rtl="0" lv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570" name="Shape 5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322075" x="233587"/>
            <a:ext cy="2114974" cx="38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Shape 571"/>
          <p:cNvSpPr txBox="1"/>
          <p:nvPr/>
        </p:nvSpPr>
        <p:spPr>
          <a:xfrm>
            <a:off y="1326525" x="4790400"/>
            <a:ext cy="682799" cx="4037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2400" lang="en">
                <a:latin typeface="Georgia"/>
                <a:ea typeface="Georgia"/>
                <a:cs typeface="Georgia"/>
                <a:sym typeface="Georgia"/>
              </a:rPr>
              <a:t>Nationals Roll Call Video?</a:t>
            </a:r>
          </a:p>
        </p:txBody>
      </p:sp>
      <p:pic>
        <p:nvPicPr>
          <p:cNvPr id="572" name="Shape 5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322065" x="4790400"/>
            <a:ext cy="2184957" cx="38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576" name="Shape 5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7" name="Shape 57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Reminders</a:t>
            </a:r>
          </a:p>
        </p:txBody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y="1415800" x="306225"/>
            <a:ext cy="3502500" cx="842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sz="2400" lang="en"/>
              <a:t>Please direct all questions or concerns to </a:t>
            </a:r>
            <a:r>
              <a:rPr u="sng" b="1" sz="2400" lang="en">
                <a:solidFill>
                  <a:schemeClr val="hlink"/>
                </a:solidFill>
                <a:hlinkClick r:id="rId3"/>
              </a:rPr>
              <a:t>apoxinterchapter@gmail.com</a:t>
            </a:r>
            <a:r>
              <a:rPr b="1" sz="2400" lang="en"/>
              <a:t> </a:t>
            </a:r>
          </a:p>
          <a:p>
            <a:pPr algn="l" rtl="0" lv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400"/>
          </a:p>
          <a:p>
            <a:pPr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sz="2400" lang="en"/>
              <a:t>Chairs please see me for IC friendship bracelets :) </a:t>
            </a:r>
          </a:p>
          <a:p>
            <a:pPr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400"/>
          </a:p>
          <a:p>
            <a:pPr algn="ctr" rtl="0" lv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sz="2400" lang="en"/>
              <a:t>Pls gimme da $$$ for shirt orders from Rho Rho</a:t>
            </a:r>
          </a:p>
          <a:p>
            <a:pPr rtl="0" lv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2" name="Shape 5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3" name="Shape 583"/>
          <p:cNvSpPr txBox="1"/>
          <p:nvPr>
            <p:ph type="ctrTitle"/>
          </p:nvPr>
        </p:nvSpPr>
        <p:spPr>
          <a:xfrm>
            <a:off y="820017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6000" lang="en">
                <a:latin typeface="Arial"/>
                <a:ea typeface="Arial"/>
                <a:cs typeface="Arial"/>
                <a:sym typeface="Arial"/>
              </a:rPr>
              <a:t>CAC</a:t>
            </a:r>
          </a:p>
        </p:txBody>
      </p:sp>
      <p:sp>
        <p:nvSpPr>
          <p:cNvPr id="584" name="Shape 584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Arial"/>
                <a:ea typeface="Arial"/>
                <a:cs typeface="Arial"/>
                <a:sym typeface="Arial"/>
              </a:rPr>
              <a:t>Paul Choung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cac@apo-x.org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8" name="Shape 5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9" name="Shape 589"/>
          <p:cNvSpPr txBox="1"/>
          <p:nvPr/>
        </p:nvSpPr>
        <p:spPr>
          <a:xfrm>
            <a:off y="1381400" x="4518550"/>
            <a:ext cy="552600" cx="3698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sz="3000" lang="en">
                <a:solidFill>
                  <a:srgbClr val="980000"/>
                </a:solidFill>
              </a:rPr>
              <a:t>SHADY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y="3948150" x="7628900"/>
            <a:ext cy="383100" cx="793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">
                <a:solidFill>
                  <a:srgbClr val="980000"/>
                </a:solidFill>
              </a:rPr>
              <a:t>APO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y="4544700" x="0"/>
            <a:ext cy="598799" cx="2513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sz="1800" lang="en"/>
              <a:t>presented by ACS</a:t>
            </a:r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FF"/>
        </a:solidFill>
      </p:bgPr>
    </p:bg>
    <p:spTree>
      <p:nvGrpSpPr>
        <p:cNvPr id="595" name="Shape 5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6" name="Shape 59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3600" lang="en">
                <a:latin typeface="Arial"/>
                <a:ea typeface="Arial"/>
                <a:cs typeface="Arial"/>
                <a:sym typeface="Arial"/>
              </a:rPr>
              <a:t>Gordon Huang</a:t>
            </a:r>
          </a:p>
        </p:txBody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1200" lang="en">
                <a:latin typeface="Arial"/>
                <a:ea typeface="Arial"/>
                <a:cs typeface="Arial"/>
                <a:sym typeface="Arial"/>
              </a:rPr>
              <a:t>Spring 2008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latin typeface="Arial"/>
                <a:ea typeface="Arial"/>
                <a:cs typeface="Arial"/>
                <a:sym typeface="Arial"/>
              </a:rPr>
              <a:t>- Bonnie Chen pledge class</a:t>
            </a:r>
          </a:p>
        </p:txBody>
      </p:sp>
      <p:pic>
        <p:nvPicPr>
          <p:cNvPr id="598" name="Shape 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164500" x="2691325"/>
            <a:ext cy="3761350" cx="37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2" name="Shape 6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3" name="Shape 60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9" name="Shape 609"/>
          <p:cNvSpPr txBox="1"/>
          <p:nvPr>
            <p:ph type="ctrTitle"/>
          </p:nvPr>
        </p:nvSpPr>
        <p:spPr>
          <a:xfrm>
            <a:off y="1801415" x="457200"/>
            <a:ext cy="1102500" cx="84582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strike="noStrike" u="none" b="0" cap="none" baseline="0" sz="3950" lang="en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Mid-Chapter Evaluations – Actives</a:t>
            </a:r>
            <a:br>
              <a:rPr strike="noStrike" u="none" b="0" cap="none" baseline="0" sz="3950" lang="en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strike="noStrike" u="none" b="0" cap="none" baseline="0" sz="3950" lang="en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strike="noStrike" u="none" b="0" cap="none" baseline="0" sz="3950" lang="en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Alpha Mu Fall 2014</a:t>
            </a:r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3" name="Shape 6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4" name="Shape 614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36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Active Requirements (63 Responses)</a:t>
            </a:r>
          </a:p>
        </p:txBody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Dues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30.5% want less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69.5% just right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CM Attendance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18.6% want less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79.7% just right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1.7% want more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9" name="Shape 6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0" name="Shape 620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36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Active Requirements (63 Responses)</a:t>
            </a:r>
          </a:p>
        </p:txBody>
      </p:sp>
      <p:sp>
        <p:nvSpPr>
          <p:cNvPr id="621" name="Shape 621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Rush/Flyering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4.8% want less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95.2% just right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0% want more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Leadership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6.3% want less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92.1% just right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1.6% want more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Leader of the Week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sz="2400" lang="en"/>
              <a:t>Katherine Cardoza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25325" x="2174787"/>
            <a:ext cy="3196275" cx="479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5" name="Shape 6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36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Active Requirements (63 Responses)</a:t>
            </a:r>
          </a:p>
        </p:txBody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Chairing (Leadership)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7.9% want less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90.5% just right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1.6% want more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Committee (Leadership)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7.9% want less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85.7% just right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6.3% want more</a:t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1" name="Shape 6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2" name="Shape 632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36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Active Requirements (63 Responses)</a:t>
            </a:r>
          </a:p>
        </p:txBody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Workshop (Leadership)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14.3% want less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76.2% just right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9.5% want more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Service Hours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4.8% want less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84.1% just right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11.1% want more</a:t>
            </a:r>
          </a:p>
        </p:txBody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7" name="Shape 6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8" name="Shape 638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36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Active Requirements (63 Responses)</a:t>
            </a:r>
          </a:p>
        </p:txBody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Fellowship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3.2% want less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90.5% just right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6.3% want more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Fundraising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17.5% want less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80.9% just right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1.6% want more</a:t>
            </a:r>
          </a:p>
        </p:txBody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3" name="Shape 6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4" name="Shape 644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36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Active Requirements (63 Responses)</a:t>
            </a:r>
          </a:p>
        </p:txBody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Interchapter Events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7.9% want less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85.8% just right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6.3% want more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Chapter Events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12.7% want less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79.4% just right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7.9% want more</a:t>
            </a:r>
          </a:p>
          <a:p>
            <a:pPr algn="l" rtl="0" lvl="1" marR="0" indent="-86868" marL="658368">
              <a:spcBef>
                <a:spcPts val="300"/>
              </a:spcBef>
              <a:buClr>
                <a:schemeClr val="accent2"/>
              </a:buClr>
              <a:buFont typeface="Georgia"/>
              <a:buNone/>
            </a:pPr>
            <a:r>
              <a:t/>
            </a:r>
            <a:endParaRPr strike="noStrike" u="none" b="0" cap="none" baseline="0" sz="2600" i="0">
              <a:solidFill>
                <a:schemeClr val="accen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9" name="Shape 6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0" name="Shape 650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36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Active Requirements (63 Responses)</a:t>
            </a:r>
          </a:p>
        </p:txBody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Family Events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1.6% want less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84.1% just right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14.3% want more</a:t>
            </a:r>
          </a:p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" name="Shape 6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6" name="Shape 656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Meetings</a:t>
            </a:r>
          </a:p>
        </p:txBody>
      </p:sp>
      <p:sp>
        <p:nvSpPr>
          <p:cNvPr id="657" name="Shape 657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do you expect from meetings?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60.3% Games and Bonding + Business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39.7% Strictly business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long should chapter meeting take ideally?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11.1% want 30-45 minutes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57.1% want 1 hour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22.2% want 1.5 hours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9.5% want as long as it needs to be</a:t>
            </a: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1" name="Shape 6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2" name="Shape 662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Issues in the Chapter?</a:t>
            </a:r>
          </a:p>
        </p:txBody>
      </p:sp>
      <p:sp>
        <p:nvSpPr>
          <p:cNvPr id="663" name="Shape 663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Too many cliques, gossip, drama, rumoring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Too time consuming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Lack of retention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Lack of respect within chapter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Long, inefficient meetings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</a:t>
            </a:r>
            <a:r>
              <a:rPr sz="2800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omm is disconnected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Lack of active involvement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Lack of acknowledgment of brothers who are outside of your clique</a:t>
            </a:r>
          </a:p>
        </p:txBody>
      </p:sp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7" name="Shape 6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8" name="Shape 668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Issues in the Chapter?</a:t>
            </a:r>
          </a:p>
        </p:txBody>
      </p:sp>
      <p:sp>
        <p:nvSpPr>
          <p:cNvPr id="669" name="Shape 669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Some people are not as good of role models as they should be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Lack of interest in Chapter Business during meetings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Lack of passion and spirit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z="2800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Feels more like a club and not like a fraternity/brotherhood</a:t>
            </a:r>
          </a:p>
          <a:p>
            <a:pPr algn="l" rtl="0" lvl="0" marR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rtl="0" lvl="0" marR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3" name="Shape 6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4" name="Shape 674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What does APO mean to you?</a:t>
            </a:r>
          </a:p>
        </p:txBody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Why are you involved and what do you expect to gain out of it?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Are you getting what you want out of it? What can be improved on to help you reach your goals?</a:t>
            </a:r>
          </a:p>
        </p:txBody>
      </p: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9" name="Shape 6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0" name="Shape 680"/>
          <p:cNvSpPr txBox="1"/>
          <p:nvPr>
            <p:ph type="title"/>
          </p:nvPr>
        </p:nvSpPr>
        <p:spPr>
          <a:xfrm>
            <a:off y="707925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How to Improve?</a:t>
            </a:r>
          </a:p>
        </p:txBody>
      </p:sp>
      <p:sp>
        <p:nvSpPr>
          <p:cNvPr id="681" name="Shape 681"/>
          <p:cNvSpPr txBox="1"/>
          <p:nvPr>
            <p:ph idx="1" type="body"/>
          </p:nvPr>
        </p:nvSpPr>
        <p:spPr>
          <a:xfrm>
            <a:off y="1454774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lnSpc>
                <a:spcPct val="90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Don’t be so afraid to talk to a Brother that is not in your clique or invite them to hang out</a:t>
            </a:r>
          </a:p>
          <a:p>
            <a:pPr algn="l" rtl="0" lvl="0" marR="0" indent="-264160" marL="365760">
              <a:lnSpc>
                <a:spcPct val="90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Reduce requirements for older actives</a:t>
            </a:r>
          </a:p>
          <a:p>
            <a:pPr algn="l" rtl="0" lvl="0" marR="0" indent="-264160" marL="365760">
              <a:lnSpc>
                <a:spcPct val="90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Hang out outside clique</a:t>
            </a:r>
          </a:p>
          <a:p>
            <a:pPr algn="l" rtl="0" lvl="0" marR="0" indent="-264160" marL="365760">
              <a:lnSpc>
                <a:spcPct val="90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Need willingness and effort to change</a:t>
            </a:r>
          </a:p>
          <a:p>
            <a:pPr algn="l" rtl="0" lvl="0" marR="0" indent="-264160" marL="365760">
              <a:lnSpc>
                <a:spcPct val="90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Have individual integrity and honesty</a:t>
            </a:r>
          </a:p>
          <a:p>
            <a:pPr algn="l" rtl="0" lvl="0" marR="0" indent="-264160" marL="365760">
              <a:lnSpc>
                <a:spcPct val="90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Shorter meetings</a:t>
            </a:r>
          </a:p>
          <a:p>
            <a:pPr algn="l" rtl="0" lvl="0" marR="0" indent="-264160" marL="365760">
              <a:lnSpc>
                <a:spcPct val="90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Have a meeting to talk about gossip issues</a:t>
            </a:r>
          </a:p>
          <a:p>
            <a:pPr algn="l" rtl="0" lvl="0" marR="0" indent="-264160" marL="365760">
              <a:lnSpc>
                <a:spcPct val="90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Stricter pledging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Mental Health Awareness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Recently, the UCLA Undergraduate President, Devin Murphy, stepped down due to the position affecting his physical and mental health.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u="sng" b="1" sz="2400"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742133" x="1292200"/>
            <a:ext cy="2082416" cx="655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5" name="Shape 6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6" name="Shape 686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More/Less Events on Calendar?</a:t>
            </a:r>
          </a:p>
        </p:txBody>
      </p:sp>
      <p:sp>
        <p:nvSpPr>
          <p:cNvPr id="687" name="Shape 687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Family Events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77.8% want more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7.9% want less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14.3% as is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Family Competitions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57.1% want more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25.4% want less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17.5% as is</a:t>
            </a:r>
          </a:p>
        </p:txBody>
      </p: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1" name="Shape 6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2" name="Shape 692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More/Less on Calendar?</a:t>
            </a:r>
          </a:p>
        </p:txBody>
      </p:sp>
      <p:sp>
        <p:nvSpPr>
          <p:cNvPr id="693" name="Shape 693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Service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77.8% want more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3.2% want less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19% as is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Leadership Workshops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69.8% want more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11.1% want less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19.1% as is</a:t>
            </a:r>
          </a:p>
        </p:txBody>
      </p:sp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7" name="Shape 6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8" name="Shape 698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More/Less on Calendar?</a:t>
            </a:r>
          </a:p>
        </p:txBody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Fundraisers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60.3% want more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14.3% want less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25.4% as is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Fellowships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65.1% want more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3.2% want less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31.7% as is</a:t>
            </a:r>
          </a:p>
        </p:txBody>
      </p:sp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3" name="Shape 7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4" name="Shape 704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More/Less on Calendar?</a:t>
            </a:r>
          </a:p>
        </p:txBody>
      </p:sp>
      <p:sp>
        <p:nvSpPr>
          <p:cNvPr id="705" name="Shape 705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Interchapter Events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58.7% want more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11.1% want less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30.2% as is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Chapter Events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1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60.3% want more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11.1% want less</a:t>
            </a:r>
          </a:p>
          <a:p>
            <a:pPr algn="l" rtl="0" lvl="1" marR="0" indent="-251968" marL="658368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</a:pPr>
            <a:r>
              <a:rPr strike="noStrike" u="none" b="0" cap="none" baseline="0" sz="2600" lang="en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rPr>
              <a:t>28.6% as is</a:t>
            </a:r>
          </a:p>
        </p:txBody>
      </p:sp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9" name="Shape 7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0" name="Shape 710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Any specific events to add?</a:t>
            </a:r>
          </a:p>
        </p:txBody>
      </p:sp>
      <p:sp>
        <p:nvSpPr>
          <p:cNvPr id="711" name="Shape 711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Dim sum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Boba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Sports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Theme parks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More service/fellowship/IC near campus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Skydiving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Potluck</a:t>
            </a:r>
          </a:p>
          <a:p>
            <a:pPr algn="l" rtl="0" lvl="0" marR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5" name="Shape 7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6" name="Shape 716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Excomm (Out of 5)</a:t>
            </a:r>
          </a:p>
        </p:txBody>
      </p:sp>
      <p:sp>
        <p:nvSpPr>
          <p:cNvPr id="717" name="Shape 717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Efficiency: 3.81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Transparency: 3.79</a:t>
            </a: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1" name="Shape 7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2" name="Shape 722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President</a:t>
            </a:r>
          </a:p>
        </p:txBody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4.46</a:t>
            </a:r>
          </a:p>
          <a:p>
            <a:pPr algn="l" rtl="0" lvl="0" marR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Swag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Good, detailed communication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Good job being transparent and nagging to pick up trash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Pushes “America” too much, not everyone can relate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Less business and more fun/laughter </a:t>
            </a:r>
          </a:p>
        </p:txBody>
      </p:sp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7" name="Shape 7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8" name="Shape 728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Admin VPs</a:t>
            </a:r>
          </a:p>
        </p:txBody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4.29</a:t>
            </a:r>
          </a:p>
          <a:p>
            <a:pPr algn="l" rtl="0" lvl="0" marR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Nice website changes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Update pledge photos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More alumni stuff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Please follow through with mentorship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Good job with mentorship idea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Speak louder</a:t>
            </a:r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3" name="Shape 7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4" name="Shape 734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Membership VPs</a:t>
            </a:r>
          </a:p>
        </p:txBody>
      </p:sp>
      <p:sp>
        <p:nvSpPr>
          <p:cNvPr id="735" name="Shape 735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4.12</a:t>
            </a:r>
          </a:p>
          <a:p>
            <a:pPr algn="l" rtl="0" lvl="0" marR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Beginning of term had too many games during meeting, now there are none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More chapter events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more things that actives want to do</a:t>
            </a:r>
          </a:p>
          <a:p>
            <a:pPr algn="l" rtl="0" lvl="0" marR="0" indent="0" marL="0">
              <a:spcBef>
                <a:spcPts val="30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9" name="Shape 7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0" name="Shape 740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Service VPs</a:t>
            </a:r>
          </a:p>
        </p:txBody>
      </p:sp>
      <p:sp>
        <p:nvSpPr>
          <p:cNvPr id="741" name="Shape 741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4.27</a:t>
            </a:r>
          </a:p>
          <a:p>
            <a:pPr algn="l" rtl="0" lvl="0" marR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Like the incentives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More service at night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More service that aren’t all on weekends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Please do Divine Design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More enthusiasm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Mental Health Awareness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u="sng" b="1" lang="en"/>
              <a:t>DEPRESSION: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Characterized by:</a:t>
            </a:r>
          </a:p>
          <a:p>
            <a:pPr rtl="0" lvl="2" indent="-342900" marL="137160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sz="1800" lang="en"/>
              <a:t>Hopelessness, worthlessness, sadness, guilt, irritability</a:t>
            </a:r>
          </a:p>
          <a:p>
            <a:pPr rtl="0" lvl="2" indent="-342900" marL="137160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sz="1800" lang="en"/>
              <a:t>Could be response to grief or disappointment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 i="1"/>
              <a:t>Ways to tackle this issue: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Do something you love to do on or off campus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Be active. Take a FitWell class at UCLA Rec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Surround yourself with positive people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Live healthy: Eat healthy and catch up on sleep</a:t>
            </a:r>
          </a:p>
          <a:p>
            <a:pPr rtl="0" lvl="0">
              <a:spcBef>
                <a:spcPts val="0"/>
              </a:spcBef>
              <a:buNone/>
            </a:pPr>
            <a:br>
              <a:rPr sz="1400" lang="en"/>
            </a:br>
            <a:r>
              <a:rPr sz="1400" lang="en"/>
              <a:t>Take an anonymous and confidential screening to see if you or a friend should connect with a mental health professional: </a:t>
            </a:r>
            <a:r>
              <a:rPr u="sng" b="1" sz="1400" lang="en"/>
              <a:t>http://screening.mentalhealthscreening.org/UCLA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u="sng" b="1" sz="1200"/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921100" x="6610350"/>
            <a:ext cy="571500" cx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5" name="Shape 7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6" name="Shape 746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Pledge Parents</a:t>
            </a:r>
          </a:p>
        </p:txBody>
      </p:sp>
      <p:sp>
        <p:nvSpPr>
          <p:cNvPr id="747" name="Shape 747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4.49</a:t>
            </a:r>
          </a:p>
          <a:p>
            <a:pPr algn="l" rtl="0" lvl="0" marR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pairings based on who people want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Great, silly pair</a:t>
            </a:r>
          </a:p>
          <a:p>
            <a:pPr algn="l" rtl="0" lvl="0" marR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rtl="0" lvl="0" marR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1" name="Shape 7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2" name="Shape 752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Finance VPs</a:t>
            </a:r>
          </a:p>
        </p:txBody>
      </p:sp>
      <p:sp>
        <p:nvSpPr>
          <p:cNvPr id="753" name="Shape 753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4.39</a:t>
            </a:r>
          </a:p>
          <a:p>
            <a:pPr algn="l" rtl="0" lvl="0" marR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Both are not equally prominent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More payment options, get venmo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Spam musubi fundraiser please</a:t>
            </a:r>
          </a:p>
          <a:p>
            <a:pPr algn="l" rtl="0" lvl="0" marR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7" name="Shape 7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8" name="Shape 758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Fellowship VPs</a:t>
            </a:r>
          </a:p>
        </p:txBody>
      </p:sp>
      <p:sp>
        <p:nvSpPr>
          <p:cNvPr id="759" name="Shape 759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4.59</a:t>
            </a:r>
          </a:p>
          <a:p>
            <a:pPr algn="l" rtl="0" lvl="0" marR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Awesome attitudes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More fellowships, but overall good events</a:t>
            </a:r>
          </a:p>
          <a:p>
            <a:pPr algn="l" rtl="0" lvl="0" marR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Event recommendations: scary movie night, mahjong</a:t>
            </a:r>
          </a:p>
        </p:txBody>
      </p:sp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3" name="Shape 7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4" name="Shape 764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Historian</a:t>
            </a:r>
          </a:p>
        </p:txBody>
      </p:sp>
      <p:sp>
        <p:nvSpPr>
          <p:cNvPr id="765" name="Shape 765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4.61</a:t>
            </a:r>
          </a:p>
          <a:p>
            <a:pPr algn="l" rtl="0" lvl="0" marR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Movies are awesome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Very amazing effort into your work</a:t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9" name="Shape 7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0" name="Shape 770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SAA</a:t>
            </a:r>
          </a:p>
        </p:txBody>
      </p:sp>
      <p:sp>
        <p:nvSpPr>
          <p:cNvPr id="771" name="Shape 771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N/A</a:t>
            </a:r>
          </a:p>
          <a:p>
            <a:pPr algn="l" rtl="0" lvl="0" marR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Update chairing instructions on calendar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Need clearer policies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Who is the SAA?</a:t>
            </a:r>
          </a:p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5" name="Shape 7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6" name="Shape 776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IC Chair</a:t>
            </a:r>
          </a:p>
        </p:txBody>
      </p:sp>
      <p:sp>
        <p:nvSpPr>
          <p:cNvPr id="777" name="Shape 777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4.57</a:t>
            </a:r>
          </a:p>
          <a:p>
            <a:pPr algn="l" rtl="0" lvl="0" marR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Great job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More IC events on our campus</a:t>
            </a:r>
          </a:p>
          <a:p>
            <a:pPr algn="l" rtl="0" lvl="0" marR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1" name="Shape 7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2" name="Shape 782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CAC</a:t>
            </a:r>
          </a:p>
        </p:txBody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4.75</a:t>
            </a:r>
          </a:p>
          <a:p>
            <a:pPr algn="l" rtl="0" lvl="0" marR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Skits are awesome!</a:t>
            </a:r>
          </a:p>
        </p:txBody>
      </p: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7" name="Shape 7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8" name="Shape 788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trike="noStrike" u="none" b="0" cap="none" baseline="0" sz="4000" lang="en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Last Comments - Actives</a:t>
            </a:r>
          </a:p>
        </p:txBody>
      </p:sp>
      <p:sp>
        <p:nvSpPr>
          <p:cNvPr id="789" name="Shape 789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64160" marL="365760">
              <a:spcBef>
                <a:spcPts val="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Very nice improvements</a:t>
            </a:r>
          </a:p>
          <a:p>
            <a:pPr algn="l" rtl="0" lvl="0" marR="0" indent="-264160" marL="365760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strike="noStrike" u="none" b="0" cap="none" baseline="0" sz="2800" lang="en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Movie was good but please delegate the tasks more so that one person does not end up doing all the work. Movies take a lot of effort and time</a:t>
            </a:r>
          </a:p>
          <a:p>
            <a:pPr algn="l" rtl="0" lvl="0" marR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rtl="0" lvl="0" marR="0" indent="-86359" marL="365760">
              <a:spcBef>
                <a:spcPts val="300"/>
              </a:spcBef>
              <a:buClr>
                <a:schemeClr val="accent3"/>
              </a:buClr>
              <a:buFont typeface="Georgia"/>
              <a:buNone/>
            </a:pPr>
            <a:r>
              <a:t/>
            </a:r>
            <a:endParaRPr strike="noStrike" u="none" b="0" cap="none" baseline="0" sz="2800" i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3" name="Shape 7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4" name="Shape 794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sz="4000" lang="en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Summary of Pledge Evaluations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y="1687067" x="457200"/>
            <a:ext cy="32439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0" marL="0">
              <a:spcBef>
                <a:spcPts val="0"/>
              </a:spcBef>
              <a:buNone/>
            </a:pPr>
            <a:r>
              <a:rPr sz="2800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Potential Issues</a:t>
            </a:r>
          </a:p>
          <a:p>
            <a:pPr rtl="0" lvl="0">
              <a:spcBef>
                <a:spcPts val="0"/>
              </a:spcBef>
              <a:buClr>
                <a:srgbClr val="A04DA3"/>
              </a:buClr>
              <a:buSzPct val="100000"/>
              <a:buFont typeface="Georgia"/>
              <a:buChar char="•"/>
            </a:pPr>
            <a:r>
              <a:rPr sz="2800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Time-consuming</a:t>
            </a:r>
          </a:p>
          <a:p>
            <a:pPr rtl="0" lvl="0">
              <a:spcBef>
                <a:spcPts val="0"/>
              </a:spcBef>
              <a:buClr>
                <a:srgbClr val="A04DA3"/>
              </a:buClr>
              <a:buSzPct val="100000"/>
              <a:buFont typeface="Georgia"/>
              <a:buChar char="•"/>
            </a:pPr>
            <a:r>
              <a:rPr sz="2800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Observed lack of brotherhood amongst Actives</a:t>
            </a:r>
          </a:p>
          <a:p>
            <a:pPr rtl="0" lvl="0">
              <a:spcBef>
                <a:spcPts val="0"/>
              </a:spcBef>
              <a:buClr>
                <a:srgbClr val="A04DA3"/>
              </a:buClr>
              <a:buSzPct val="100000"/>
              <a:buFont typeface="Georgia"/>
              <a:buChar char="•"/>
            </a:pPr>
            <a:r>
              <a:rPr sz="2800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Want to see Actives be more engaged</a:t>
            </a:r>
          </a:p>
          <a:p>
            <a:pPr rtl="0" lvl="0">
              <a:spcBef>
                <a:spcPts val="0"/>
              </a:spcBef>
              <a:buClr>
                <a:srgbClr val="A04DA3"/>
              </a:buClr>
              <a:buSzPct val="100000"/>
              <a:buFont typeface="Georgia"/>
              <a:buChar char="•"/>
            </a:pPr>
            <a:r>
              <a:rPr sz="2800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Cliques</a:t>
            </a:r>
          </a:p>
          <a:p>
            <a:pPr rtl="0" lvl="0">
              <a:spcBef>
                <a:spcPts val="0"/>
              </a:spcBef>
              <a:buClr>
                <a:srgbClr val="A04DA3"/>
              </a:buClr>
              <a:buSzPct val="100000"/>
              <a:buFont typeface="Georgia"/>
              <a:buChar char="•"/>
            </a:pPr>
            <a:r>
              <a:rPr sz="2800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Concerned about requirements</a:t>
            </a:r>
          </a:p>
          <a:p>
            <a:pPr rtl="0" lvl="0">
              <a:spcBef>
                <a:spcPts val="0"/>
              </a:spcBef>
              <a:buClr>
                <a:srgbClr val="A04DA3"/>
              </a:buClr>
              <a:buSzPct val="100000"/>
              <a:buFont typeface="Georgia"/>
              <a:buChar char="•"/>
            </a:pPr>
            <a:r>
              <a:rPr sz="2800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Amount of events for each category is sufficient</a:t>
            </a:r>
          </a:p>
          <a:p>
            <a:pPr rtl="0" lvl="0">
              <a:spcBef>
                <a:spcPts val="0"/>
              </a:spcBef>
              <a:buClr>
                <a:schemeClr val="accent3"/>
              </a:buClr>
              <a:buFont typeface="Georgia"/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Urban">
  <a:themeElements>
    <a:clrScheme name="Urb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per-plane">
  <a:themeElements>
    <a:clrScheme name="Custom 354">
      <a:dk1>
        <a:srgbClr val="000000"/>
      </a:dk1>
      <a:lt1>
        <a:srgbClr val="FFFFFF"/>
      </a:lt1>
      <a:dk2>
        <a:srgbClr val="30182B"/>
      </a:dk2>
      <a:lt2>
        <a:srgbClr val="DFDFDF"/>
      </a:lt2>
      <a:accent1>
        <a:srgbClr val="592D50"/>
      </a:accent1>
      <a:accent2>
        <a:srgbClr val="D3A67A"/>
      </a:accent2>
      <a:accent3>
        <a:srgbClr val="45485F"/>
      </a:accent3>
      <a:accent4>
        <a:srgbClr val="6B9756"/>
      </a:accent4>
      <a:accent5>
        <a:srgbClr val="7D576E"/>
      </a:accent5>
      <a:accent6>
        <a:srgbClr val="4C1A23"/>
      </a:accent6>
      <a:hlink>
        <a:srgbClr val="511E3E"/>
      </a:hlink>
      <a:folHlink>
        <a:srgbClr val="9EA0A2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5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